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86" r:id="rId3"/>
    <p:sldId id="900" r:id="rId4"/>
    <p:sldId id="918" r:id="rId5"/>
    <p:sldId id="797" r:id="rId6"/>
    <p:sldId id="919" r:id="rId7"/>
    <p:sldId id="932" r:id="rId8"/>
    <p:sldId id="931" r:id="rId9"/>
    <p:sldId id="922" r:id="rId10"/>
    <p:sldId id="923" r:id="rId11"/>
    <p:sldId id="924" r:id="rId12"/>
    <p:sldId id="925" r:id="rId13"/>
    <p:sldId id="926" r:id="rId14"/>
    <p:sldId id="933" r:id="rId15"/>
    <p:sldId id="927" r:id="rId16"/>
    <p:sldId id="928" r:id="rId17"/>
    <p:sldId id="902" r:id="rId18"/>
    <p:sldId id="929" r:id="rId19"/>
    <p:sldId id="29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FFE5FF"/>
    <a:srgbClr val="FFCCFF"/>
    <a:srgbClr val="CCFFFF"/>
    <a:srgbClr val="CCFFCC"/>
    <a:srgbClr val="006600"/>
    <a:srgbClr val="009900"/>
    <a:srgbClr val="0000FF"/>
    <a:srgbClr val="CC00FF"/>
    <a:srgbClr val="95B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1" d="100"/>
          <a:sy n="101" d="100"/>
        </p:scale>
        <p:origin x="13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A414615E-D849-4F19-BBF3-E3DB990CDA3F}"/>
    <pc:docChg chg="undo custSel addSld delSld modSld modMainMaster">
      <pc:chgData name="JT Wang" userId="eef39015bd5f34b5" providerId="LiveId" clId="{A414615E-D849-4F19-BBF3-E3DB990CDA3F}" dt="2025-08-07T07:42:24.898" v="256" actId="1036"/>
      <pc:docMkLst>
        <pc:docMk/>
      </pc:docMkLst>
      <pc:sldChg chg="modSp mod">
        <pc:chgData name="JT Wang" userId="eef39015bd5f34b5" providerId="LiveId" clId="{A414615E-D849-4F19-BBF3-E3DB990CDA3F}" dt="2025-08-05T06:38:53.901" v="29" actId="20577"/>
        <pc:sldMkLst>
          <pc:docMk/>
          <pc:sldMk cId="3574341807" sldId="286"/>
        </pc:sldMkLst>
        <pc:spChg chg="mod">
          <ac:chgData name="JT Wang" userId="eef39015bd5f34b5" providerId="LiveId" clId="{A414615E-D849-4F19-BBF3-E3DB990CDA3F}" dt="2025-08-05T06:38:53.901" v="29" actId="20577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A414615E-D849-4F19-BBF3-E3DB990CDA3F}" dt="2025-08-05T06:38:45.130" v="15" actId="20577"/>
        <pc:sldMkLst>
          <pc:docMk/>
          <pc:sldMk cId="2480538019" sldId="289"/>
        </pc:sldMkLst>
        <pc:spChg chg="mod">
          <ac:chgData name="JT Wang" userId="eef39015bd5f34b5" providerId="LiveId" clId="{A414615E-D849-4F19-BBF3-E3DB990CDA3F}" dt="2025-08-05T06:38:41.724" v="13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A414615E-D849-4F19-BBF3-E3DB990CDA3F}" dt="2025-08-05T06:38:45.130" v="15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 del">
        <pc:chgData name="JT Wang" userId="eef39015bd5f34b5" providerId="LiveId" clId="{A414615E-D849-4F19-BBF3-E3DB990CDA3F}" dt="2025-08-05T08:03:20.434" v="228"/>
        <pc:sldMkLst>
          <pc:docMk/>
          <pc:sldMk cId="249845352" sldId="797"/>
        </pc:sldMkLst>
      </pc:sldChg>
      <pc:sldChg chg="addSp delSp mod">
        <pc:chgData name="JT Wang" userId="eef39015bd5f34b5" providerId="LiveId" clId="{A414615E-D849-4F19-BBF3-E3DB990CDA3F}" dt="2025-08-05T06:52:05.962" v="45" actId="22"/>
        <pc:sldMkLst>
          <pc:docMk/>
          <pc:sldMk cId="1170397426" sldId="900"/>
        </pc:sldMkLst>
        <pc:picChg chg="add">
          <ac:chgData name="JT Wang" userId="eef39015bd5f34b5" providerId="LiveId" clId="{A414615E-D849-4F19-BBF3-E3DB990CDA3F}" dt="2025-08-05T06:52:05.962" v="45" actId="22"/>
          <ac:picMkLst>
            <pc:docMk/>
            <pc:sldMk cId="1170397426" sldId="900"/>
            <ac:picMk id="7" creationId="{73498721-A5E4-0F29-F450-DC442863C733}"/>
          </ac:picMkLst>
        </pc:picChg>
      </pc:sldChg>
      <pc:sldChg chg="del">
        <pc:chgData name="JT Wang" userId="eef39015bd5f34b5" providerId="LiveId" clId="{A414615E-D849-4F19-BBF3-E3DB990CDA3F}" dt="2025-08-05T07:41:04.739" v="219" actId="47"/>
        <pc:sldMkLst>
          <pc:docMk/>
          <pc:sldMk cId="3521621646" sldId="901"/>
        </pc:sldMkLst>
      </pc:sldChg>
      <pc:sldChg chg="addSp delSp mod">
        <pc:chgData name="JT Wang" userId="eef39015bd5f34b5" providerId="LiveId" clId="{A414615E-D849-4F19-BBF3-E3DB990CDA3F}" dt="2025-08-05T07:38:46.049" v="214" actId="22"/>
        <pc:sldMkLst>
          <pc:docMk/>
          <pc:sldMk cId="904546010" sldId="902"/>
        </pc:sldMkLst>
        <pc:picChg chg="add">
          <ac:chgData name="JT Wang" userId="eef39015bd5f34b5" providerId="LiveId" clId="{A414615E-D849-4F19-BBF3-E3DB990CDA3F}" dt="2025-08-05T07:38:46.049" v="214" actId="22"/>
          <ac:picMkLst>
            <pc:docMk/>
            <pc:sldMk cId="904546010" sldId="902"/>
            <ac:picMk id="8" creationId="{6DAFF654-C9C0-971D-7479-1B0EF9437EBD}"/>
          </ac:picMkLst>
        </pc:picChg>
      </pc:sldChg>
      <pc:sldChg chg="del">
        <pc:chgData name="JT Wang" userId="eef39015bd5f34b5" providerId="LiveId" clId="{A414615E-D849-4F19-BBF3-E3DB990CDA3F}" dt="2025-08-05T07:41:04.739" v="219" actId="47"/>
        <pc:sldMkLst>
          <pc:docMk/>
          <pc:sldMk cId="1455510761" sldId="903"/>
        </pc:sldMkLst>
      </pc:sldChg>
      <pc:sldChg chg="addSp delSp mod">
        <pc:chgData name="JT Wang" userId="eef39015bd5f34b5" providerId="LiveId" clId="{A414615E-D849-4F19-BBF3-E3DB990CDA3F}" dt="2025-08-05T06:56:08.880" v="49" actId="22"/>
        <pc:sldMkLst>
          <pc:docMk/>
          <pc:sldMk cId="3277445539" sldId="918"/>
        </pc:sldMkLst>
        <pc:picChg chg="add">
          <ac:chgData name="JT Wang" userId="eef39015bd5f34b5" providerId="LiveId" clId="{A414615E-D849-4F19-BBF3-E3DB990CDA3F}" dt="2025-08-05T06:56:08.880" v="49" actId="22"/>
          <ac:picMkLst>
            <pc:docMk/>
            <pc:sldMk cId="3277445539" sldId="918"/>
            <ac:picMk id="6" creationId="{56E2CA7F-7DEA-5661-CE70-6146A638CA04}"/>
          </ac:picMkLst>
        </pc:picChg>
      </pc:sldChg>
      <pc:sldChg chg="addSp delSp mod">
        <pc:chgData name="JT Wang" userId="eef39015bd5f34b5" providerId="LiveId" clId="{A414615E-D849-4F19-BBF3-E3DB990CDA3F}" dt="2025-08-05T06:59:47.303" v="53" actId="22"/>
        <pc:sldMkLst>
          <pc:docMk/>
          <pc:sldMk cId="2947367769" sldId="919"/>
        </pc:sldMkLst>
        <pc:picChg chg="add">
          <ac:chgData name="JT Wang" userId="eef39015bd5f34b5" providerId="LiveId" clId="{A414615E-D849-4F19-BBF3-E3DB990CDA3F}" dt="2025-08-05T06:59:47.303" v="53" actId="22"/>
          <ac:picMkLst>
            <pc:docMk/>
            <pc:sldMk cId="2947367769" sldId="919"/>
            <ac:picMk id="6" creationId="{095B84A2-3C55-DE73-6AC9-797AD300D773}"/>
          </ac:picMkLst>
        </pc:picChg>
      </pc:sldChg>
      <pc:sldChg chg="addSp delSp modSp del mod">
        <pc:chgData name="JT Wang" userId="eef39015bd5f34b5" providerId="LiveId" clId="{A414615E-D849-4F19-BBF3-E3DB990CDA3F}" dt="2025-08-05T07:08:46.089" v="74" actId="47"/>
        <pc:sldMkLst>
          <pc:docMk/>
          <pc:sldMk cId="1250236100" sldId="920"/>
        </pc:sldMkLst>
      </pc:sldChg>
      <pc:sldChg chg="addSp delSp mod">
        <pc:chgData name="JT Wang" userId="eef39015bd5f34b5" providerId="LiveId" clId="{A414615E-D849-4F19-BBF3-E3DB990CDA3F}" dt="2025-08-05T07:15:27.482" v="84" actId="22"/>
        <pc:sldMkLst>
          <pc:docMk/>
          <pc:sldMk cId="1163713060" sldId="922"/>
        </pc:sldMkLst>
        <pc:picChg chg="add">
          <ac:chgData name="JT Wang" userId="eef39015bd5f34b5" providerId="LiveId" clId="{A414615E-D849-4F19-BBF3-E3DB990CDA3F}" dt="2025-08-05T07:15:27.482" v="84" actId="22"/>
          <ac:picMkLst>
            <pc:docMk/>
            <pc:sldMk cId="1163713060" sldId="922"/>
            <ac:picMk id="8" creationId="{5B49875D-74FD-7ECE-F1A4-F15B09E8519B}"/>
          </ac:picMkLst>
        </pc:picChg>
      </pc:sldChg>
      <pc:sldChg chg="addSp delSp modSp mod">
        <pc:chgData name="JT Wang" userId="eef39015bd5f34b5" providerId="LiveId" clId="{A414615E-D849-4F19-BBF3-E3DB990CDA3F}" dt="2025-08-05T07:17:12.725" v="95" actId="12788"/>
        <pc:sldMkLst>
          <pc:docMk/>
          <pc:sldMk cId="4220924836" sldId="923"/>
        </pc:sldMkLst>
        <pc:picChg chg="add mod">
          <ac:chgData name="JT Wang" userId="eef39015bd5f34b5" providerId="LiveId" clId="{A414615E-D849-4F19-BBF3-E3DB990CDA3F}" dt="2025-08-05T07:17:12.725" v="95" actId="12788"/>
          <ac:picMkLst>
            <pc:docMk/>
            <pc:sldMk cId="4220924836" sldId="923"/>
            <ac:picMk id="5" creationId="{2BA1F54F-BAB0-3F93-39F4-7A7711F5BBB0}"/>
          </ac:picMkLst>
        </pc:picChg>
      </pc:sldChg>
      <pc:sldChg chg="addSp delSp modSp mod">
        <pc:chgData name="JT Wang" userId="eef39015bd5f34b5" providerId="LiveId" clId="{A414615E-D849-4F19-BBF3-E3DB990CDA3F}" dt="2025-08-05T07:23:16.465" v="104" actId="1036"/>
        <pc:sldMkLst>
          <pc:docMk/>
          <pc:sldMk cId="2606947884" sldId="924"/>
        </pc:sldMkLst>
        <pc:picChg chg="add mod">
          <ac:chgData name="JT Wang" userId="eef39015bd5f34b5" providerId="LiveId" clId="{A414615E-D849-4F19-BBF3-E3DB990CDA3F}" dt="2025-08-05T07:23:16.465" v="104" actId="1036"/>
          <ac:picMkLst>
            <pc:docMk/>
            <pc:sldMk cId="2606947884" sldId="924"/>
            <ac:picMk id="6" creationId="{0A3528C9-F527-ABBF-CCF3-FFBF3E36B520}"/>
          </ac:picMkLst>
        </pc:picChg>
      </pc:sldChg>
      <pc:sldChg chg="addSp delSp modSp mod">
        <pc:chgData name="JT Wang" userId="eef39015bd5f34b5" providerId="LiveId" clId="{A414615E-D849-4F19-BBF3-E3DB990CDA3F}" dt="2025-08-05T07:26:54.909" v="109" actId="1076"/>
        <pc:sldMkLst>
          <pc:docMk/>
          <pc:sldMk cId="234655246" sldId="925"/>
        </pc:sldMkLst>
        <pc:picChg chg="add mod">
          <ac:chgData name="JT Wang" userId="eef39015bd5f34b5" providerId="LiveId" clId="{A414615E-D849-4F19-BBF3-E3DB990CDA3F}" dt="2025-08-05T07:26:54.909" v="109" actId="1076"/>
          <ac:picMkLst>
            <pc:docMk/>
            <pc:sldMk cId="234655246" sldId="925"/>
            <ac:picMk id="5" creationId="{77120A3C-A00F-3AB1-0984-265896350411}"/>
          </ac:picMkLst>
        </pc:picChg>
      </pc:sldChg>
      <pc:sldChg chg="addSp delSp modSp mod">
        <pc:chgData name="JT Wang" userId="eef39015bd5f34b5" providerId="LiveId" clId="{A414615E-D849-4F19-BBF3-E3DB990CDA3F}" dt="2025-08-07T07:42:24.898" v="256" actId="1036"/>
        <pc:sldMkLst>
          <pc:docMk/>
          <pc:sldMk cId="3260656294" sldId="926"/>
        </pc:sldMkLst>
        <pc:picChg chg="add mod">
          <ac:chgData name="JT Wang" userId="eef39015bd5f34b5" providerId="LiveId" clId="{A414615E-D849-4F19-BBF3-E3DB990CDA3F}" dt="2025-08-07T07:42:24.898" v="256" actId="1036"/>
          <ac:picMkLst>
            <pc:docMk/>
            <pc:sldMk cId="3260656294" sldId="926"/>
            <ac:picMk id="3" creationId="{D02A49EE-81CF-FD58-5775-AF8EF8EB4A38}"/>
          </ac:picMkLst>
        </pc:picChg>
        <pc:picChg chg="add">
          <ac:chgData name="JT Wang" userId="eef39015bd5f34b5" providerId="LiveId" clId="{A414615E-D849-4F19-BBF3-E3DB990CDA3F}" dt="2025-08-05T07:42:44.884" v="221" actId="22"/>
          <ac:picMkLst>
            <pc:docMk/>
            <pc:sldMk cId="3260656294" sldId="926"/>
            <ac:picMk id="10" creationId="{31B8FC75-B840-FA8A-0956-063CC978841F}"/>
          </ac:picMkLst>
        </pc:picChg>
        <pc:picChg chg="add mod">
          <ac:chgData name="JT Wang" userId="eef39015bd5f34b5" providerId="LiveId" clId="{A414615E-D849-4F19-BBF3-E3DB990CDA3F}" dt="2025-08-05T10:55:13.748" v="240" actId="1036"/>
          <ac:picMkLst>
            <pc:docMk/>
            <pc:sldMk cId="3260656294" sldId="926"/>
            <ac:picMk id="12" creationId="{E2808156-2FE1-7D12-C1FF-3CF046757251}"/>
          </ac:picMkLst>
        </pc:picChg>
      </pc:sldChg>
      <pc:sldChg chg="addSp delSp mod">
        <pc:chgData name="JT Wang" userId="eef39015bd5f34b5" providerId="LiveId" clId="{A414615E-D849-4F19-BBF3-E3DB990CDA3F}" dt="2025-08-05T07:34:40.019" v="202" actId="22"/>
        <pc:sldMkLst>
          <pc:docMk/>
          <pc:sldMk cId="739930550" sldId="927"/>
        </pc:sldMkLst>
        <pc:picChg chg="add">
          <ac:chgData name="JT Wang" userId="eef39015bd5f34b5" providerId="LiveId" clId="{A414615E-D849-4F19-BBF3-E3DB990CDA3F}" dt="2025-08-05T07:34:40.019" v="202" actId="22"/>
          <ac:picMkLst>
            <pc:docMk/>
            <pc:sldMk cId="739930550" sldId="927"/>
            <ac:picMk id="6" creationId="{CF41E10A-9687-46FE-6990-9F7CB4AD1EC2}"/>
          </ac:picMkLst>
        </pc:picChg>
      </pc:sldChg>
      <pc:sldChg chg="addSp delSp mod">
        <pc:chgData name="JT Wang" userId="eef39015bd5f34b5" providerId="LiveId" clId="{A414615E-D849-4F19-BBF3-E3DB990CDA3F}" dt="2025-08-05T07:35:43.815" v="207" actId="22"/>
        <pc:sldMkLst>
          <pc:docMk/>
          <pc:sldMk cId="421239562" sldId="928"/>
        </pc:sldMkLst>
        <pc:picChg chg="add">
          <ac:chgData name="JT Wang" userId="eef39015bd5f34b5" providerId="LiveId" clId="{A414615E-D849-4F19-BBF3-E3DB990CDA3F}" dt="2025-08-05T07:35:43.815" v="207" actId="22"/>
          <ac:picMkLst>
            <pc:docMk/>
            <pc:sldMk cId="421239562" sldId="928"/>
            <ac:picMk id="5" creationId="{7221E4A7-8729-4D64-ABF9-1417F2E83701}"/>
          </ac:picMkLst>
        </pc:picChg>
      </pc:sldChg>
      <pc:sldChg chg="addSp delSp mod">
        <pc:chgData name="JT Wang" userId="eef39015bd5f34b5" providerId="LiveId" clId="{A414615E-D849-4F19-BBF3-E3DB990CDA3F}" dt="2025-08-05T07:40:54.478" v="218" actId="22"/>
        <pc:sldMkLst>
          <pc:docMk/>
          <pc:sldMk cId="1410511972" sldId="929"/>
        </pc:sldMkLst>
        <pc:picChg chg="add">
          <ac:chgData name="JT Wang" userId="eef39015bd5f34b5" providerId="LiveId" clId="{A414615E-D849-4F19-BBF3-E3DB990CDA3F}" dt="2025-08-05T07:40:54.478" v="218" actId="22"/>
          <ac:picMkLst>
            <pc:docMk/>
            <pc:sldMk cId="1410511972" sldId="929"/>
            <ac:picMk id="5" creationId="{5A141EE4-816A-176B-E081-ADB6E4FBE9A4}"/>
          </ac:picMkLst>
        </pc:picChg>
      </pc:sldChg>
      <pc:sldChg chg="del">
        <pc:chgData name="JT Wang" userId="eef39015bd5f34b5" providerId="LiveId" clId="{A414615E-D849-4F19-BBF3-E3DB990CDA3F}" dt="2025-08-05T07:41:04.739" v="219" actId="47"/>
        <pc:sldMkLst>
          <pc:docMk/>
          <pc:sldMk cId="2322228219" sldId="930"/>
        </pc:sldMkLst>
      </pc:sldChg>
      <pc:sldChg chg="addSp delSp mod">
        <pc:chgData name="JT Wang" userId="eef39015bd5f34b5" providerId="LiveId" clId="{A414615E-D849-4F19-BBF3-E3DB990CDA3F}" dt="2025-08-05T07:12:08.885" v="78" actId="22"/>
        <pc:sldMkLst>
          <pc:docMk/>
          <pc:sldMk cId="2672945747" sldId="931"/>
        </pc:sldMkLst>
        <pc:picChg chg="add">
          <ac:chgData name="JT Wang" userId="eef39015bd5f34b5" providerId="LiveId" clId="{A414615E-D849-4F19-BBF3-E3DB990CDA3F}" dt="2025-08-05T07:12:08.885" v="78" actId="22"/>
          <ac:picMkLst>
            <pc:docMk/>
            <pc:sldMk cId="2672945747" sldId="931"/>
            <ac:picMk id="6" creationId="{21E09B9F-2E2E-952F-6EB4-9BFBEC5283AC}"/>
          </ac:picMkLst>
        </pc:picChg>
      </pc:sldChg>
      <pc:sldChg chg="addSp delSp modSp new mod">
        <pc:chgData name="JT Wang" userId="eef39015bd5f34b5" providerId="LiveId" clId="{A414615E-D849-4F19-BBF3-E3DB990CDA3F}" dt="2025-08-05T07:08:41.782" v="73" actId="1076"/>
        <pc:sldMkLst>
          <pc:docMk/>
          <pc:sldMk cId="3207549751" sldId="932"/>
        </pc:sldMkLst>
        <pc:picChg chg="add mod">
          <ac:chgData name="JT Wang" userId="eef39015bd5f34b5" providerId="LiveId" clId="{A414615E-D849-4F19-BBF3-E3DB990CDA3F}" dt="2025-08-05T07:08:41.782" v="73" actId="1076"/>
          <ac:picMkLst>
            <pc:docMk/>
            <pc:sldMk cId="3207549751" sldId="932"/>
            <ac:picMk id="5" creationId="{AC05FE9C-C6E8-9B33-72F9-D95D573B55C6}"/>
          </ac:picMkLst>
        </pc:picChg>
      </pc:sldChg>
      <pc:sldChg chg="addSp delSp modSp new mod">
        <pc:chgData name="JT Wang" userId="eef39015bd5f34b5" providerId="LiveId" clId="{A414615E-D849-4F19-BBF3-E3DB990CDA3F}" dt="2025-08-07T07:42:16.514" v="255" actId="14100"/>
        <pc:sldMkLst>
          <pc:docMk/>
          <pc:sldMk cId="3578851527" sldId="933"/>
        </pc:sldMkLst>
        <pc:picChg chg="add del">
          <ac:chgData name="JT Wang" userId="eef39015bd5f34b5" providerId="LiveId" clId="{A414615E-D849-4F19-BBF3-E3DB990CDA3F}" dt="2025-08-07T07:42:03.617" v="251" actId="478"/>
          <ac:picMkLst>
            <pc:docMk/>
            <pc:sldMk cId="3578851527" sldId="933"/>
            <ac:picMk id="3" creationId="{1FF9816E-656F-C4AF-FC92-948C6846214F}"/>
          </ac:picMkLst>
        </pc:picChg>
        <pc:picChg chg="add mod">
          <ac:chgData name="JT Wang" userId="eef39015bd5f34b5" providerId="LiveId" clId="{A414615E-D849-4F19-BBF3-E3DB990CDA3F}" dt="2025-08-07T07:42:16.514" v="255" actId="14100"/>
          <ac:picMkLst>
            <pc:docMk/>
            <pc:sldMk cId="3578851527" sldId="933"/>
            <ac:picMk id="4" creationId="{322B2485-C524-CCF1-B5A1-F56027B244D2}"/>
          </ac:picMkLst>
        </pc:picChg>
        <pc:picChg chg="add">
          <ac:chgData name="JT Wang" userId="eef39015bd5f34b5" providerId="LiveId" clId="{A414615E-D849-4F19-BBF3-E3DB990CDA3F}" dt="2025-08-05T07:44:13.754" v="227" actId="22"/>
          <ac:picMkLst>
            <pc:docMk/>
            <pc:sldMk cId="3578851527" sldId="933"/>
            <ac:picMk id="7" creationId="{FC1BF584-0398-267A-5092-BABB5651A239}"/>
          </ac:picMkLst>
        </pc:picChg>
      </pc:sldChg>
      <pc:sldMasterChg chg="modSldLayout">
        <pc:chgData name="JT Wang" userId="eef39015bd5f34b5" providerId="LiveId" clId="{A414615E-D849-4F19-BBF3-E3DB990CDA3F}" dt="2025-08-05T06:39:13.988" v="39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A414615E-D849-4F19-BBF3-E3DB990CDA3F}" dt="2025-08-05T06:39:08.610" v="37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A414615E-D849-4F19-BBF3-E3DB990CDA3F}" dt="2025-08-05T06:39:04.253" v="35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A414615E-D849-4F19-BBF3-E3DB990CDA3F}" dt="2025-08-05T06:39:08.610" v="37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A414615E-D849-4F19-BBF3-E3DB990CDA3F}" dt="2025-08-05T06:39:13.988" v="39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A414615E-D849-4F19-BBF3-E3DB990CDA3F}" dt="2025-08-05T06:39:13.988" v="39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00EA2AC0-FA9F-4985-93AA-C855554184B5}"/>
    <pc:docChg chg="undo custSel addSld delSld modSld sldOrd modMainMaster">
      <pc:chgData name="JT Wang" userId="eef39015bd5f34b5" providerId="LiveId" clId="{00EA2AC0-FA9F-4985-93AA-C855554184B5}" dt="2025-07-27T13:10:55.719" v="256" actId="22"/>
      <pc:docMkLst>
        <pc:docMk/>
      </pc:docMkLst>
      <pc:sldChg chg="addSp delSp modSp mod">
        <pc:chgData name="JT Wang" userId="eef39015bd5f34b5" providerId="LiveId" clId="{00EA2AC0-FA9F-4985-93AA-C855554184B5}" dt="2025-07-24T00:25:55.975" v="9"/>
        <pc:sldMkLst>
          <pc:docMk/>
          <pc:sldMk cId="3574341807" sldId="286"/>
        </pc:sldMkLst>
        <pc:spChg chg="mod">
          <ac:chgData name="JT Wang" userId="eef39015bd5f34b5" providerId="LiveId" clId="{00EA2AC0-FA9F-4985-93AA-C855554184B5}" dt="2025-07-24T00:25:55.975" v="9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00EA2AC0-FA9F-4985-93AA-C855554184B5}" dt="2025-07-27T08:36:47.133" v="26" actId="20577"/>
        <pc:sldMkLst>
          <pc:docMk/>
          <pc:sldMk cId="2480538019" sldId="289"/>
        </pc:sldMkLst>
        <pc:spChg chg="mod">
          <ac:chgData name="JT Wang" userId="eef39015bd5f34b5" providerId="LiveId" clId="{00EA2AC0-FA9F-4985-93AA-C855554184B5}" dt="2025-07-24T00:25:37.859" v="2" actId="6549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00EA2AC0-FA9F-4985-93AA-C855554184B5}" dt="2025-07-27T08:36:47.133" v="26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mod">
        <pc:chgData name="JT Wang" userId="eef39015bd5f34b5" providerId="LiveId" clId="{00EA2AC0-FA9F-4985-93AA-C855554184B5}" dt="2025-07-27T08:51:05.220" v="62" actId="1037"/>
        <pc:sldMkLst>
          <pc:docMk/>
          <pc:sldMk cId="3584940774" sldId="852"/>
        </pc:sldMkLst>
      </pc:sldChg>
      <pc:sldChg chg="addSp delSp mod ord">
        <pc:chgData name="JT Wang" userId="eef39015bd5f34b5" providerId="LiveId" clId="{00EA2AC0-FA9F-4985-93AA-C855554184B5}" dt="2025-07-27T09:03:07.784" v="113" actId="22"/>
        <pc:sldMkLst>
          <pc:docMk/>
          <pc:sldMk cId="3910978446" sldId="865"/>
        </pc:sldMkLst>
      </pc:sldChg>
      <pc:sldChg chg="del">
        <pc:chgData name="JT Wang" userId="eef39015bd5f34b5" providerId="LiveId" clId="{00EA2AC0-FA9F-4985-93AA-C855554184B5}" dt="2025-07-27T08:43:22.501" v="41" actId="47"/>
        <pc:sldMkLst>
          <pc:docMk/>
          <pc:sldMk cId="2133994996" sldId="883"/>
        </pc:sldMkLst>
      </pc:sldChg>
      <pc:sldChg chg="addSp delSp modSp mod ord">
        <pc:chgData name="JT Wang" userId="eef39015bd5f34b5" providerId="LiveId" clId="{00EA2AC0-FA9F-4985-93AA-C855554184B5}" dt="2025-07-27T09:01:29.664" v="110"/>
        <pc:sldMkLst>
          <pc:docMk/>
          <pc:sldMk cId="4001103375" sldId="893"/>
        </pc:sldMkLst>
      </pc:sldChg>
      <pc:sldChg chg="addSp delSp modSp mod modClrScheme chgLayout">
        <pc:chgData name="JT Wang" userId="eef39015bd5f34b5" providerId="LiveId" clId="{00EA2AC0-FA9F-4985-93AA-C855554184B5}" dt="2025-07-27T09:06:44.358" v="157" actId="1035"/>
        <pc:sldMkLst>
          <pc:docMk/>
          <pc:sldMk cId="3434830654" sldId="894"/>
        </pc:sldMkLst>
      </pc:sldChg>
      <pc:sldChg chg="del">
        <pc:chgData name="JT Wang" userId="eef39015bd5f34b5" providerId="LiveId" clId="{00EA2AC0-FA9F-4985-93AA-C855554184B5}" dt="2025-07-27T08:43:23.538" v="42" actId="47"/>
        <pc:sldMkLst>
          <pc:docMk/>
          <pc:sldMk cId="2143540032" sldId="898"/>
        </pc:sldMkLst>
      </pc:sldChg>
      <pc:sldChg chg="addSp delSp mod">
        <pc:chgData name="JT Wang" userId="eef39015bd5f34b5" providerId="LiveId" clId="{00EA2AC0-FA9F-4985-93AA-C855554184B5}" dt="2025-07-27T08:38:31.092" v="28" actId="22"/>
        <pc:sldMkLst>
          <pc:docMk/>
          <pc:sldMk cId="1170397426" sldId="900"/>
        </pc:sldMkLst>
      </pc:sldChg>
      <pc:sldChg chg="addSp delSp mod">
        <pc:chgData name="JT Wang" userId="eef39015bd5f34b5" providerId="LiveId" clId="{00EA2AC0-FA9F-4985-93AA-C855554184B5}" dt="2025-07-27T13:10:55.719" v="256" actId="22"/>
        <pc:sldMkLst>
          <pc:docMk/>
          <pc:sldMk cId="3521621646" sldId="901"/>
        </pc:sldMkLst>
      </pc:sldChg>
      <pc:sldChg chg="addSp delSp mod">
        <pc:chgData name="JT Wang" userId="eef39015bd5f34b5" providerId="LiveId" clId="{00EA2AC0-FA9F-4985-93AA-C855554184B5}" dt="2025-07-27T08:39:02.413" v="30" actId="22"/>
        <pc:sldMkLst>
          <pc:docMk/>
          <pc:sldMk cId="904546010" sldId="902"/>
        </pc:sldMkLst>
      </pc:sldChg>
      <pc:sldChg chg="addSp delSp mod">
        <pc:chgData name="JT Wang" userId="eef39015bd5f34b5" providerId="LiveId" clId="{00EA2AC0-FA9F-4985-93AA-C855554184B5}" dt="2025-07-27T08:43:13.404" v="38" actId="22"/>
        <pc:sldMkLst>
          <pc:docMk/>
          <pc:sldMk cId="1455510761" sldId="903"/>
        </pc:sldMkLst>
      </pc:sldChg>
      <pc:sldChg chg="addSp delSp mod">
        <pc:chgData name="JT Wang" userId="eef39015bd5f34b5" providerId="LiveId" clId="{00EA2AC0-FA9F-4985-93AA-C855554184B5}" dt="2025-07-27T08:45:34.229" v="46" actId="22"/>
        <pc:sldMkLst>
          <pc:docMk/>
          <pc:sldMk cId="3356226350" sldId="904"/>
        </pc:sldMkLst>
      </pc:sldChg>
      <pc:sldChg chg="addSp delSp modSp mod ord">
        <pc:chgData name="JT Wang" userId="eef39015bd5f34b5" providerId="LiveId" clId="{00EA2AC0-FA9F-4985-93AA-C855554184B5}" dt="2025-07-27T09:01:14.781" v="108"/>
        <pc:sldMkLst>
          <pc:docMk/>
          <pc:sldMk cId="3221910327" sldId="905"/>
        </pc:sldMkLst>
      </pc:sldChg>
      <pc:sldChg chg="addSp delSp new mod modClrScheme chgLayout">
        <pc:chgData name="JT Wang" userId="eef39015bd5f34b5" providerId="LiveId" clId="{00EA2AC0-FA9F-4985-93AA-C855554184B5}" dt="2025-07-27T09:12:44.947" v="162" actId="22"/>
        <pc:sldMkLst>
          <pc:docMk/>
          <pc:sldMk cId="738888859" sldId="906"/>
        </pc:sldMkLst>
      </pc:sldChg>
      <pc:sldChg chg="delSp del mod">
        <pc:chgData name="JT Wang" userId="eef39015bd5f34b5" providerId="LiveId" clId="{00EA2AC0-FA9F-4985-93AA-C855554184B5}" dt="2025-07-27T08:43:21.202" v="40" actId="47"/>
        <pc:sldMkLst>
          <pc:docMk/>
          <pc:sldMk cId="2801707139" sldId="906"/>
        </pc:sldMkLst>
      </pc:sldChg>
      <pc:sldChg chg="addSp delSp new mod">
        <pc:chgData name="JT Wang" userId="eef39015bd5f34b5" providerId="LiveId" clId="{00EA2AC0-FA9F-4985-93AA-C855554184B5}" dt="2025-07-27T09:13:46.534" v="166" actId="22"/>
        <pc:sldMkLst>
          <pc:docMk/>
          <pc:sldMk cId="2387758563" sldId="907"/>
        </pc:sldMkLst>
      </pc:sldChg>
      <pc:sldChg chg="addSp delSp new mod">
        <pc:chgData name="JT Wang" userId="eef39015bd5f34b5" providerId="LiveId" clId="{00EA2AC0-FA9F-4985-93AA-C855554184B5}" dt="2025-07-27T09:14:50.647" v="170" actId="22"/>
        <pc:sldMkLst>
          <pc:docMk/>
          <pc:sldMk cId="4176540827" sldId="908"/>
        </pc:sldMkLst>
      </pc:sldChg>
      <pc:sldChg chg="addSp new mod">
        <pc:chgData name="JT Wang" userId="eef39015bd5f34b5" providerId="LiveId" clId="{00EA2AC0-FA9F-4985-93AA-C855554184B5}" dt="2025-07-27T09:17:00.235" v="172" actId="22"/>
        <pc:sldMkLst>
          <pc:docMk/>
          <pc:sldMk cId="243964495" sldId="909"/>
        </pc:sldMkLst>
      </pc:sldChg>
      <pc:sldChg chg="addSp delSp new del mod modClrScheme chgLayout">
        <pc:chgData name="JT Wang" userId="eef39015bd5f34b5" providerId="LiveId" clId="{00EA2AC0-FA9F-4985-93AA-C855554184B5}" dt="2025-07-27T09:23:03.841" v="187" actId="47"/>
        <pc:sldMkLst>
          <pc:docMk/>
          <pc:sldMk cId="2292038526" sldId="910"/>
        </pc:sldMkLst>
      </pc:sldChg>
      <pc:sldChg chg="addSp delSp new mod">
        <pc:chgData name="JT Wang" userId="eef39015bd5f34b5" providerId="LiveId" clId="{00EA2AC0-FA9F-4985-93AA-C855554184B5}" dt="2025-07-27T09:21:39.429" v="182" actId="22"/>
        <pc:sldMkLst>
          <pc:docMk/>
          <pc:sldMk cId="3108946572" sldId="911"/>
        </pc:sldMkLst>
      </pc:sldChg>
      <pc:sldChg chg="addSp delSp new mod">
        <pc:chgData name="JT Wang" userId="eef39015bd5f34b5" providerId="LiveId" clId="{00EA2AC0-FA9F-4985-93AA-C855554184B5}" dt="2025-07-27T09:22:56.352" v="186" actId="22"/>
        <pc:sldMkLst>
          <pc:docMk/>
          <pc:sldMk cId="2521978624" sldId="912"/>
        </pc:sldMkLst>
      </pc:sldChg>
      <pc:sldChg chg="addSp new mod">
        <pc:chgData name="JT Wang" userId="eef39015bd5f34b5" providerId="LiveId" clId="{00EA2AC0-FA9F-4985-93AA-C855554184B5}" dt="2025-07-27T09:23:31.778" v="189" actId="22"/>
        <pc:sldMkLst>
          <pc:docMk/>
          <pc:sldMk cId="1373198131" sldId="913"/>
        </pc:sldMkLst>
      </pc:sldChg>
      <pc:sldChg chg="addSp delSp modSp new mod modClrScheme chgLayout">
        <pc:chgData name="JT Wang" userId="eef39015bd5f34b5" providerId="LiveId" clId="{00EA2AC0-FA9F-4985-93AA-C855554184B5}" dt="2025-07-27T09:33:57.067" v="230" actId="700"/>
        <pc:sldMkLst>
          <pc:docMk/>
          <pc:sldMk cId="3604392091" sldId="914"/>
        </pc:sldMkLst>
      </pc:sldChg>
      <pc:sldChg chg="addSp delSp modSp new mod">
        <pc:chgData name="JT Wang" userId="eef39015bd5f34b5" providerId="LiveId" clId="{00EA2AC0-FA9F-4985-93AA-C855554184B5}" dt="2025-07-27T09:37:12.688" v="238" actId="22"/>
        <pc:sldMkLst>
          <pc:docMk/>
          <pc:sldMk cId="3073707063" sldId="915"/>
        </pc:sldMkLst>
      </pc:sldChg>
      <pc:sldChg chg="addSp delSp new mod">
        <pc:chgData name="JT Wang" userId="eef39015bd5f34b5" providerId="LiveId" clId="{00EA2AC0-FA9F-4985-93AA-C855554184B5}" dt="2025-07-27T09:42:46.016" v="250" actId="22"/>
        <pc:sldMkLst>
          <pc:docMk/>
          <pc:sldMk cId="4114836216" sldId="916"/>
        </pc:sldMkLst>
      </pc:sldChg>
      <pc:sldChg chg="addSp new mod">
        <pc:chgData name="JT Wang" userId="eef39015bd5f34b5" providerId="LiveId" clId="{00EA2AC0-FA9F-4985-93AA-C855554184B5}" dt="2025-07-27T09:43:18.500" v="252" actId="22"/>
        <pc:sldMkLst>
          <pc:docMk/>
          <pc:sldMk cId="4147864340" sldId="917"/>
        </pc:sldMkLst>
      </pc:sldChg>
      <pc:sldMasterChg chg="modSldLayout">
        <pc:chgData name="JT Wang" userId="eef39015bd5f34b5" providerId="LiveId" clId="{00EA2AC0-FA9F-4985-93AA-C855554184B5}" dt="2025-07-24T00:26:36.804" v="22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00EA2AC0-FA9F-4985-93AA-C855554184B5}" dt="2025-07-24T00:26:30.574" v="20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00EA2AC0-FA9F-4985-93AA-C855554184B5}" dt="2025-07-24T00:26:24.549" v="16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00EA2AC0-FA9F-4985-93AA-C855554184B5}" dt="2025-07-24T00:26:30.574" v="20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00EA2AC0-FA9F-4985-93AA-C855554184B5}" dt="2025-07-24T00:26:36.804" v="22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00EA2AC0-FA9F-4985-93AA-C855554184B5}" dt="2025-07-24T00:26:36.804" v="22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FF202230-0667-4322-8A19-D579BF249C73}"/>
    <pc:docChg chg="undo custSel addSld delSld modSld sldOrd modMainMaster">
      <pc:chgData name="JT Wang" userId="eef39015bd5f34b5" providerId="LiveId" clId="{FF202230-0667-4322-8A19-D579BF249C73}" dt="2025-07-14T09:00:04.762" v="235" actId="22"/>
      <pc:docMkLst>
        <pc:docMk/>
      </pc:docMkLst>
      <pc:sldChg chg="modSp mod">
        <pc:chgData name="JT Wang" userId="eef39015bd5f34b5" providerId="LiveId" clId="{FF202230-0667-4322-8A19-D579BF249C73}" dt="2025-07-12T08:02:31.962" v="18" actId="6549"/>
        <pc:sldMkLst>
          <pc:docMk/>
          <pc:sldMk cId="3574341807" sldId="286"/>
        </pc:sldMkLst>
        <pc:spChg chg="mod">
          <ac:chgData name="JT Wang" userId="eef39015bd5f34b5" providerId="LiveId" clId="{FF202230-0667-4322-8A19-D579BF249C73}" dt="2025-07-12T08:02:31.962" v="18" actId="6549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FF202230-0667-4322-8A19-D579BF249C73}" dt="2025-07-12T08:02:23.246" v="10" actId="20577"/>
        <pc:sldMkLst>
          <pc:docMk/>
          <pc:sldMk cId="2480538019" sldId="289"/>
        </pc:sldMkLst>
        <pc:spChg chg="mod">
          <ac:chgData name="JT Wang" userId="eef39015bd5f34b5" providerId="LiveId" clId="{FF202230-0667-4322-8A19-D579BF249C73}" dt="2025-07-12T08:02:23.246" v="10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FF202230-0667-4322-8A19-D579BF249C73}" dt="2025-07-12T08:02:09.666" v="1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delSp del mod">
        <pc:chgData name="JT Wang" userId="eef39015bd5f34b5" providerId="LiveId" clId="{FF202230-0667-4322-8A19-D579BF249C73}" dt="2025-07-13T07:38:16.820" v="174" actId="47"/>
        <pc:sldMkLst>
          <pc:docMk/>
          <pc:sldMk cId="3919608233" sldId="796"/>
        </pc:sldMkLst>
      </pc:sldChg>
      <pc:sldChg chg="addSp delSp modSp mod">
        <pc:chgData name="JT Wang" userId="eef39015bd5f34b5" providerId="LiveId" clId="{FF202230-0667-4322-8A19-D579BF249C73}" dt="2025-07-13T06:45:31.248" v="49" actId="1076"/>
        <pc:sldMkLst>
          <pc:docMk/>
          <pc:sldMk cId="3584940774" sldId="852"/>
        </pc:sldMkLst>
      </pc:sldChg>
      <pc:sldChg chg="addSp delSp modSp mod ord">
        <pc:chgData name="JT Wang" userId="eef39015bd5f34b5" providerId="LiveId" clId="{FF202230-0667-4322-8A19-D579BF249C73}" dt="2025-07-13T07:16:08.666" v="124" actId="1036"/>
        <pc:sldMkLst>
          <pc:docMk/>
          <pc:sldMk cId="3890003866" sldId="856"/>
        </pc:sldMkLst>
      </pc:sldChg>
      <pc:sldChg chg="addSp delSp modSp mod">
        <pc:chgData name="JT Wang" userId="eef39015bd5f34b5" providerId="LiveId" clId="{FF202230-0667-4322-8A19-D579BF249C73}" dt="2025-07-13T07:06:57.855" v="98" actId="1035"/>
        <pc:sldMkLst>
          <pc:docMk/>
          <pc:sldMk cId="3031807928" sldId="858"/>
        </pc:sldMkLst>
      </pc:sldChg>
      <pc:sldChg chg="delSp del mod">
        <pc:chgData name="JT Wang" userId="eef39015bd5f34b5" providerId="LiveId" clId="{FF202230-0667-4322-8A19-D579BF249C73}" dt="2025-07-13T07:06:03.595" v="91" actId="47"/>
        <pc:sldMkLst>
          <pc:docMk/>
          <pc:sldMk cId="1093513961" sldId="861"/>
        </pc:sldMkLst>
      </pc:sldChg>
      <pc:sldChg chg="addSp delSp del mod">
        <pc:chgData name="JT Wang" userId="eef39015bd5f34b5" providerId="LiveId" clId="{FF202230-0667-4322-8A19-D579BF249C73}" dt="2025-07-14T01:47:19.726" v="193" actId="47"/>
        <pc:sldMkLst>
          <pc:docMk/>
          <pc:sldMk cId="2845719722" sldId="864"/>
        </pc:sldMkLst>
      </pc:sldChg>
      <pc:sldChg chg="addSp delSp mod">
        <pc:chgData name="JT Wang" userId="eef39015bd5f34b5" providerId="LiveId" clId="{FF202230-0667-4322-8A19-D579BF249C73}" dt="2025-07-14T02:25:21.062" v="207" actId="22"/>
        <pc:sldMkLst>
          <pc:docMk/>
          <pc:sldMk cId="3910978446" sldId="865"/>
        </pc:sldMkLst>
      </pc:sldChg>
      <pc:sldChg chg="addSp delSp modSp mod">
        <pc:chgData name="JT Wang" userId="eef39015bd5f34b5" providerId="LiveId" clId="{FF202230-0667-4322-8A19-D579BF249C73}" dt="2025-07-14T03:10:46.840" v="216" actId="22"/>
        <pc:sldMkLst>
          <pc:docMk/>
          <pc:sldMk cId="3336625098" sldId="866"/>
        </pc:sldMkLst>
      </pc:sldChg>
      <pc:sldChg chg="addSp delSp mod ord">
        <pc:chgData name="JT Wang" userId="eef39015bd5f34b5" providerId="LiveId" clId="{FF202230-0667-4322-8A19-D579BF249C73}" dt="2025-07-13T07:01:21.999" v="82"/>
        <pc:sldMkLst>
          <pc:docMk/>
          <pc:sldMk cId="1119781847" sldId="868"/>
        </pc:sldMkLst>
      </pc:sldChg>
      <pc:sldChg chg="addSp delSp modSp mod ord modClrScheme chgLayout">
        <pc:chgData name="JT Wang" userId="eef39015bd5f34b5" providerId="LiveId" clId="{FF202230-0667-4322-8A19-D579BF249C73}" dt="2025-07-13T06:53:01.931" v="69"/>
        <pc:sldMkLst>
          <pc:docMk/>
          <pc:sldMk cId="2133994996" sldId="883"/>
        </pc:sldMkLst>
      </pc:sldChg>
      <pc:sldChg chg="addSp delSp mod">
        <pc:chgData name="JT Wang" userId="eef39015bd5f34b5" providerId="LiveId" clId="{FF202230-0667-4322-8A19-D579BF249C73}" dt="2025-07-13T07:28:07.557" v="131" actId="22"/>
        <pc:sldMkLst>
          <pc:docMk/>
          <pc:sldMk cId="3049416920" sldId="884"/>
        </pc:sldMkLst>
      </pc:sldChg>
      <pc:sldChg chg="addSp delSp mod">
        <pc:chgData name="JT Wang" userId="eef39015bd5f34b5" providerId="LiveId" clId="{FF202230-0667-4322-8A19-D579BF249C73}" dt="2025-07-13T07:28:35.097" v="132" actId="22"/>
        <pc:sldMkLst>
          <pc:docMk/>
          <pc:sldMk cId="2814515544" sldId="885"/>
        </pc:sldMkLst>
      </pc:sldChg>
      <pc:sldChg chg="addSp delSp modSp mod">
        <pc:chgData name="JT Wang" userId="eef39015bd5f34b5" providerId="LiveId" clId="{FF202230-0667-4322-8A19-D579BF249C73}" dt="2025-07-14T09:00:04.762" v="235" actId="22"/>
        <pc:sldMkLst>
          <pc:docMk/>
          <pc:sldMk cId="3946449907" sldId="886"/>
        </pc:sldMkLst>
      </pc:sldChg>
      <pc:sldChg chg="addSp delSp modSp mod">
        <pc:chgData name="JT Wang" userId="eef39015bd5f34b5" providerId="LiveId" clId="{FF202230-0667-4322-8A19-D579BF249C73}" dt="2025-07-13T07:36:57.394" v="168" actId="1037"/>
        <pc:sldMkLst>
          <pc:docMk/>
          <pc:sldMk cId="289046558" sldId="887"/>
        </pc:sldMkLst>
      </pc:sldChg>
      <pc:sldChg chg="addSp delSp mod">
        <pc:chgData name="JT Wang" userId="eef39015bd5f34b5" providerId="LiveId" clId="{FF202230-0667-4322-8A19-D579BF249C73}" dt="2025-07-13T07:37:45.035" v="172" actId="22"/>
        <pc:sldMkLst>
          <pc:docMk/>
          <pc:sldMk cId="1787668181" sldId="888"/>
        </pc:sldMkLst>
      </pc:sldChg>
      <pc:sldChg chg="addSp delSp mod">
        <pc:chgData name="JT Wang" userId="eef39015bd5f34b5" providerId="LiveId" clId="{FF202230-0667-4322-8A19-D579BF249C73}" dt="2025-07-13T07:39:32.774" v="183" actId="22"/>
        <pc:sldMkLst>
          <pc:docMk/>
          <pc:sldMk cId="3373450593" sldId="889"/>
        </pc:sldMkLst>
      </pc:sldChg>
      <pc:sldChg chg="addSp delSp mod">
        <pc:chgData name="JT Wang" userId="eef39015bd5f34b5" providerId="LiveId" clId="{FF202230-0667-4322-8A19-D579BF249C73}" dt="2025-07-13T07:39:52.532" v="184" actId="22"/>
        <pc:sldMkLst>
          <pc:docMk/>
          <pc:sldMk cId="1219748418" sldId="890"/>
        </pc:sldMkLst>
      </pc:sldChg>
      <pc:sldChg chg="addSp delSp mod">
        <pc:chgData name="JT Wang" userId="eef39015bd5f34b5" providerId="LiveId" clId="{FF202230-0667-4322-8A19-D579BF249C73}" dt="2025-07-13T07:40:11.187" v="185" actId="22"/>
        <pc:sldMkLst>
          <pc:docMk/>
          <pc:sldMk cId="399209752" sldId="891"/>
        </pc:sldMkLst>
      </pc:sldChg>
      <pc:sldChg chg="addSp delSp mod ord">
        <pc:chgData name="JT Wang" userId="eef39015bd5f34b5" providerId="LiveId" clId="{FF202230-0667-4322-8A19-D579BF249C73}" dt="2025-07-13T07:39:17.788" v="182"/>
        <pc:sldMkLst>
          <pc:docMk/>
          <pc:sldMk cId="3716148983" sldId="892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591536090" sldId="893"/>
        </pc:sldMkLst>
      </pc:sldChg>
      <pc:sldChg chg="addSp delSp new mod">
        <pc:chgData name="JT Wang" userId="eef39015bd5f34b5" providerId="LiveId" clId="{FF202230-0667-4322-8A19-D579BF249C73}" dt="2025-07-14T01:47:12.360" v="192" actId="22"/>
        <pc:sldMkLst>
          <pc:docMk/>
          <pc:sldMk cId="4001103375" sldId="893"/>
        </pc:sldMkLst>
      </pc:sldChg>
      <pc:sldChg chg="addSp delSp new del mod">
        <pc:chgData name="JT Wang" userId="eef39015bd5f34b5" providerId="LiveId" clId="{FF202230-0667-4322-8A19-D579BF249C73}" dt="2025-07-14T02:14:19.640" v="197" actId="680"/>
        <pc:sldMkLst>
          <pc:docMk/>
          <pc:sldMk cId="2319847613" sldId="894"/>
        </pc:sldMkLst>
      </pc:sldChg>
      <pc:sldChg chg="del">
        <pc:chgData name="JT Wang" userId="eef39015bd5f34b5" providerId="LiveId" clId="{FF202230-0667-4322-8A19-D579BF249C73}" dt="2025-07-13T07:40:15.359" v="186" actId="47"/>
        <pc:sldMkLst>
          <pc:docMk/>
          <pc:sldMk cId="2705009603" sldId="894"/>
        </pc:sldMkLst>
      </pc:sldChg>
      <pc:sldChg chg="addSp delSp modSp new mod">
        <pc:chgData name="JT Wang" userId="eef39015bd5f34b5" providerId="LiveId" clId="{FF202230-0667-4322-8A19-D579BF249C73}" dt="2025-07-14T03:14:02.041" v="218" actId="22"/>
        <pc:sldMkLst>
          <pc:docMk/>
          <pc:sldMk cId="3434830654" sldId="894"/>
        </pc:sldMkLst>
      </pc:sldChg>
      <pc:sldChg chg="addSp delSp new mod">
        <pc:chgData name="JT Wang" userId="eef39015bd5f34b5" providerId="LiveId" clId="{FF202230-0667-4322-8A19-D579BF249C73}" dt="2025-07-14T03:16:23.605" v="222" actId="22"/>
        <pc:sldMkLst>
          <pc:docMk/>
          <pc:sldMk cId="2393169859" sldId="895"/>
        </pc:sldMkLst>
      </pc:sldChg>
      <pc:sldMasterChg chg="modSldLayout">
        <pc:chgData name="JT Wang" userId="eef39015bd5f34b5" providerId="LiveId" clId="{FF202230-0667-4322-8A19-D579BF249C73}" dt="2025-07-12T08:03:06.409" v="33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FF202230-0667-4322-8A19-D579BF249C73}" dt="2025-07-12T08:03:01.097" v="31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FF202230-0667-4322-8A19-D579BF249C73}" dt="2025-07-12T08:02:56.722" v="29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FF202230-0667-4322-8A19-D579BF249C73}" dt="2025-07-12T08:03:01.097" v="31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FF202230-0667-4322-8A19-D579BF249C73}" dt="2025-07-12T08:03:06.409" v="3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FF202230-0667-4322-8A19-D579BF249C73}" dt="2025-07-12T08:03:06.409" v="3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05F9226E-967D-4059-96F3-C5DFCD966969}"/>
    <pc:docChg chg="undo custSel addSld delSld modSld modMainMaster">
      <pc:chgData name="JT Wang" userId="eef39015bd5f34b5" providerId="LiveId" clId="{05F9226E-967D-4059-96F3-C5DFCD966969}" dt="2025-08-02T08:51:26.072" v="1213" actId="22"/>
      <pc:docMkLst>
        <pc:docMk/>
      </pc:docMkLst>
      <pc:sldChg chg="modSp mod">
        <pc:chgData name="JT Wang" userId="eef39015bd5f34b5" providerId="LiveId" clId="{05F9226E-967D-4059-96F3-C5DFCD966969}" dt="2025-08-01T02:38:55.150" v="17" actId="20577"/>
        <pc:sldMkLst>
          <pc:docMk/>
          <pc:sldMk cId="3574341807" sldId="286"/>
        </pc:sldMkLst>
        <pc:spChg chg="mod">
          <ac:chgData name="JT Wang" userId="eef39015bd5f34b5" providerId="LiveId" clId="{05F9226E-967D-4059-96F3-C5DFCD966969}" dt="2025-08-01T02:38:55.150" v="17" actId="20577"/>
          <ac:spMkLst>
            <pc:docMk/>
            <pc:sldMk cId="3574341807" sldId="286"/>
            <ac:spMk id="7" creationId="{F3B22649-E7B5-077E-E610-C8AEF9C60290}"/>
          </ac:spMkLst>
        </pc:spChg>
      </pc:sldChg>
      <pc:sldChg chg="modSp mod">
        <pc:chgData name="JT Wang" userId="eef39015bd5f34b5" providerId="LiveId" clId="{05F9226E-967D-4059-96F3-C5DFCD966969}" dt="2025-08-01T02:38:42.122" v="9" actId="6549"/>
        <pc:sldMkLst>
          <pc:docMk/>
          <pc:sldMk cId="2480538019" sldId="289"/>
        </pc:sldMkLst>
        <pc:spChg chg="mod">
          <ac:chgData name="JT Wang" userId="eef39015bd5f34b5" providerId="LiveId" clId="{05F9226E-967D-4059-96F3-C5DFCD966969}" dt="2025-08-01T02:38:42.122" v="9" actId="6549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05F9226E-967D-4059-96F3-C5DFCD966969}" dt="2025-08-01T02:37:55.850" v="1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add mod">
        <pc:chgData name="JT Wang" userId="eef39015bd5f34b5" providerId="LiveId" clId="{05F9226E-967D-4059-96F3-C5DFCD966969}" dt="2025-08-01T09:25:37.552" v="1014" actId="164"/>
        <pc:sldMkLst>
          <pc:docMk/>
          <pc:sldMk cId="249845352" sldId="797"/>
        </pc:sldMkLst>
      </pc:sldChg>
      <pc:sldChg chg="delSp del mod">
        <pc:chgData name="JT Wang" userId="eef39015bd5f34b5" providerId="LiveId" clId="{05F9226E-967D-4059-96F3-C5DFCD966969}" dt="2025-08-02T04:07:37.376" v="1176" actId="47"/>
        <pc:sldMkLst>
          <pc:docMk/>
          <pc:sldMk cId="3584940774" sldId="852"/>
        </pc:sldMkLst>
      </pc:sldChg>
      <pc:sldChg chg="del">
        <pc:chgData name="JT Wang" userId="eef39015bd5f34b5" providerId="LiveId" clId="{05F9226E-967D-4059-96F3-C5DFCD966969}" dt="2025-08-02T04:07:41.526" v="1179" actId="47"/>
        <pc:sldMkLst>
          <pc:docMk/>
          <pc:sldMk cId="3910978446" sldId="865"/>
        </pc:sldMkLst>
      </pc:sldChg>
      <pc:sldChg chg="delSp del mod">
        <pc:chgData name="JT Wang" userId="eef39015bd5f34b5" providerId="LiveId" clId="{05F9226E-967D-4059-96F3-C5DFCD966969}" dt="2025-08-02T04:07:39.931" v="1178" actId="47"/>
        <pc:sldMkLst>
          <pc:docMk/>
          <pc:sldMk cId="4001103375" sldId="893"/>
        </pc:sldMkLst>
      </pc:sldChg>
      <pc:sldChg chg="del">
        <pc:chgData name="JT Wang" userId="eef39015bd5f34b5" providerId="LiveId" clId="{05F9226E-967D-4059-96F3-C5DFCD966969}" dt="2025-08-02T04:07:53.700" v="1184" actId="47"/>
        <pc:sldMkLst>
          <pc:docMk/>
          <pc:sldMk cId="3434830654" sldId="894"/>
        </pc:sldMkLst>
      </pc:sldChg>
      <pc:sldChg chg="addSp delSp modSp mod">
        <pc:chgData name="JT Wang" userId="eef39015bd5f34b5" providerId="LiveId" clId="{05F9226E-967D-4059-96F3-C5DFCD966969}" dt="2025-08-02T02:53:49.250" v="1025" actId="22"/>
        <pc:sldMkLst>
          <pc:docMk/>
          <pc:sldMk cId="1170397426" sldId="900"/>
        </pc:sldMkLst>
      </pc:sldChg>
      <pc:sldChg chg="addSp delSp mod">
        <pc:chgData name="JT Wang" userId="eef39015bd5f34b5" providerId="LiveId" clId="{05F9226E-967D-4059-96F3-C5DFCD966969}" dt="2025-08-02T04:03:08.495" v="1168" actId="22"/>
        <pc:sldMkLst>
          <pc:docMk/>
          <pc:sldMk cId="3521621646" sldId="901"/>
        </pc:sldMkLst>
      </pc:sldChg>
      <pc:sldChg chg="addSp delSp modSp mod">
        <pc:chgData name="JT Wang" userId="eef39015bd5f34b5" providerId="LiveId" clId="{05F9226E-967D-4059-96F3-C5DFCD966969}" dt="2025-08-02T03:48:42.788" v="1147" actId="1076"/>
        <pc:sldMkLst>
          <pc:docMk/>
          <pc:sldMk cId="904546010" sldId="902"/>
        </pc:sldMkLst>
      </pc:sldChg>
      <pc:sldChg chg="addSp delSp modSp mod">
        <pc:chgData name="JT Wang" userId="eef39015bd5f34b5" providerId="LiveId" clId="{05F9226E-967D-4059-96F3-C5DFCD966969}" dt="2025-08-02T04:07:32.332" v="1174" actId="22"/>
        <pc:sldMkLst>
          <pc:docMk/>
          <pc:sldMk cId="1455510761" sldId="903"/>
        </pc:sldMkLst>
      </pc:sldChg>
      <pc:sldChg chg="delSp del mod">
        <pc:chgData name="JT Wang" userId="eef39015bd5f34b5" providerId="LiveId" clId="{05F9226E-967D-4059-96F3-C5DFCD966969}" dt="2025-08-02T04:07:35.428" v="1175" actId="47"/>
        <pc:sldMkLst>
          <pc:docMk/>
          <pc:sldMk cId="3356226350" sldId="904"/>
        </pc:sldMkLst>
      </pc:sldChg>
      <pc:sldChg chg="delSp del mod">
        <pc:chgData name="JT Wang" userId="eef39015bd5f34b5" providerId="LiveId" clId="{05F9226E-967D-4059-96F3-C5DFCD966969}" dt="2025-08-02T04:07:38.292" v="1177" actId="47"/>
        <pc:sldMkLst>
          <pc:docMk/>
          <pc:sldMk cId="3221910327" sldId="905"/>
        </pc:sldMkLst>
      </pc:sldChg>
      <pc:sldChg chg="del">
        <pc:chgData name="JT Wang" userId="eef39015bd5f34b5" providerId="LiveId" clId="{05F9226E-967D-4059-96F3-C5DFCD966969}" dt="2025-08-02T04:07:50.322" v="1183" actId="47"/>
        <pc:sldMkLst>
          <pc:docMk/>
          <pc:sldMk cId="738888859" sldId="906"/>
        </pc:sldMkLst>
      </pc:sldChg>
      <pc:sldChg chg="del">
        <pc:chgData name="JT Wang" userId="eef39015bd5f34b5" providerId="LiveId" clId="{05F9226E-967D-4059-96F3-C5DFCD966969}" dt="2025-08-02T04:07:46.534" v="1180" actId="47"/>
        <pc:sldMkLst>
          <pc:docMk/>
          <pc:sldMk cId="2387758563" sldId="907"/>
        </pc:sldMkLst>
      </pc:sldChg>
      <pc:sldChg chg="del">
        <pc:chgData name="JT Wang" userId="eef39015bd5f34b5" providerId="LiveId" clId="{05F9226E-967D-4059-96F3-C5DFCD966969}" dt="2025-08-02T04:07:47.374" v="1181" actId="47"/>
        <pc:sldMkLst>
          <pc:docMk/>
          <pc:sldMk cId="4176540827" sldId="908"/>
        </pc:sldMkLst>
      </pc:sldChg>
      <pc:sldChg chg="del">
        <pc:chgData name="JT Wang" userId="eef39015bd5f34b5" providerId="LiveId" clId="{05F9226E-967D-4059-96F3-C5DFCD966969}" dt="2025-08-02T04:07:48.628" v="1182" actId="47"/>
        <pc:sldMkLst>
          <pc:docMk/>
          <pc:sldMk cId="243964495" sldId="909"/>
        </pc:sldMkLst>
      </pc:sldChg>
      <pc:sldChg chg="del">
        <pc:chgData name="JT Wang" userId="eef39015bd5f34b5" providerId="LiveId" clId="{05F9226E-967D-4059-96F3-C5DFCD966969}" dt="2025-08-02T04:07:56.616" v="1186" actId="47"/>
        <pc:sldMkLst>
          <pc:docMk/>
          <pc:sldMk cId="3108946572" sldId="911"/>
        </pc:sldMkLst>
      </pc:sldChg>
      <pc:sldChg chg="del">
        <pc:chgData name="JT Wang" userId="eef39015bd5f34b5" providerId="LiveId" clId="{05F9226E-967D-4059-96F3-C5DFCD966969}" dt="2025-08-02T04:07:55.583" v="1185" actId="47"/>
        <pc:sldMkLst>
          <pc:docMk/>
          <pc:sldMk cId="2521978624" sldId="912"/>
        </pc:sldMkLst>
      </pc:sldChg>
      <pc:sldChg chg="del">
        <pc:chgData name="JT Wang" userId="eef39015bd5f34b5" providerId="LiveId" clId="{05F9226E-967D-4059-96F3-C5DFCD966969}" dt="2025-08-02T04:07:58.114" v="1187" actId="47"/>
        <pc:sldMkLst>
          <pc:docMk/>
          <pc:sldMk cId="1373198131" sldId="913"/>
        </pc:sldMkLst>
      </pc:sldChg>
      <pc:sldChg chg="del">
        <pc:chgData name="JT Wang" userId="eef39015bd5f34b5" providerId="LiveId" clId="{05F9226E-967D-4059-96F3-C5DFCD966969}" dt="2025-08-02T04:07:59.175" v="1188" actId="47"/>
        <pc:sldMkLst>
          <pc:docMk/>
          <pc:sldMk cId="3604392091" sldId="914"/>
        </pc:sldMkLst>
      </pc:sldChg>
      <pc:sldChg chg="del">
        <pc:chgData name="JT Wang" userId="eef39015bd5f34b5" providerId="LiveId" clId="{05F9226E-967D-4059-96F3-C5DFCD966969}" dt="2025-08-02T04:08:00.416" v="1189" actId="47"/>
        <pc:sldMkLst>
          <pc:docMk/>
          <pc:sldMk cId="3073707063" sldId="915"/>
        </pc:sldMkLst>
      </pc:sldChg>
      <pc:sldChg chg="del">
        <pc:chgData name="JT Wang" userId="eef39015bd5f34b5" providerId="LiveId" clId="{05F9226E-967D-4059-96F3-C5DFCD966969}" dt="2025-08-02T04:08:04.583" v="1191" actId="47"/>
        <pc:sldMkLst>
          <pc:docMk/>
          <pc:sldMk cId="4114836216" sldId="916"/>
        </pc:sldMkLst>
      </pc:sldChg>
      <pc:sldChg chg="del">
        <pc:chgData name="JT Wang" userId="eef39015bd5f34b5" providerId="LiveId" clId="{05F9226E-967D-4059-96F3-C5DFCD966969}" dt="2025-08-02T04:08:01.973" v="1190" actId="47"/>
        <pc:sldMkLst>
          <pc:docMk/>
          <pc:sldMk cId="4147864340" sldId="917"/>
        </pc:sldMkLst>
      </pc:sldChg>
      <pc:sldChg chg="addSp delSp modSp new mod">
        <pc:chgData name="JT Wang" userId="eef39015bd5f34b5" providerId="LiveId" clId="{05F9226E-967D-4059-96F3-C5DFCD966969}" dt="2025-08-02T02:57:54.926" v="1038" actId="1038"/>
        <pc:sldMkLst>
          <pc:docMk/>
          <pc:sldMk cId="3277445539" sldId="918"/>
        </pc:sldMkLst>
      </pc:sldChg>
      <pc:sldChg chg="addSp delSp new mod">
        <pc:chgData name="JT Wang" userId="eef39015bd5f34b5" providerId="LiveId" clId="{05F9226E-967D-4059-96F3-C5DFCD966969}" dt="2025-08-02T02:59:50.071" v="1042" actId="22"/>
        <pc:sldMkLst>
          <pc:docMk/>
          <pc:sldMk cId="2947367769" sldId="919"/>
        </pc:sldMkLst>
      </pc:sldChg>
      <pc:sldChg chg="addSp delSp new mod">
        <pc:chgData name="JT Wang" userId="eef39015bd5f34b5" providerId="LiveId" clId="{05F9226E-967D-4059-96F3-C5DFCD966969}" dt="2025-08-02T03:05:45.368" v="1050" actId="22"/>
        <pc:sldMkLst>
          <pc:docMk/>
          <pc:sldMk cId="1250236100" sldId="920"/>
        </pc:sldMkLst>
      </pc:sldChg>
      <pc:sldChg chg="addSp new del mod">
        <pc:chgData name="JT Wang" userId="eef39015bd5f34b5" providerId="LiveId" clId="{05F9226E-967D-4059-96F3-C5DFCD966969}" dt="2025-08-02T07:10:16.437" v="1206" actId="47"/>
        <pc:sldMkLst>
          <pc:docMk/>
          <pc:sldMk cId="4277294278" sldId="921"/>
        </pc:sldMkLst>
      </pc:sldChg>
      <pc:sldChg chg="addSp delSp new mod">
        <pc:chgData name="JT Wang" userId="eef39015bd5f34b5" providerId="LiveId" clId="{05F9226E-967D-4059-96F3-C5DFCD966969}" dt="2025-08-02T03:18:57.422" v="1056" actId="22"/>
        <pc:sldMkLst>
          <pc:docMk/>
          <pc:sldMk cId="1163713060" sldId="922"/>
        </pc:sldMkLst>
      </pc:sldChg>
      <pc:sldChg chg="addSp delSp modSp new mod">
        <pc:chgData name="JT Wang" userId="eef39015bd5f34b5" providerId="LiveId" clId="{05F9226E-967D-4059-96F3-C5DFCD966969}" dt="2025-08-02T03:22:44.696" v="1073" actId="22"/>
        <pc:sldMkLst>
          <pc:docMk/>
          <pc:sldMk cId="4220924836" sldId="923"/>
        </pc:sldMkLst>
      </pc:sldChg>
      <pc:sldChg chg="addSp new mod">
        <pc:chgData name="JT Wang" userId="eef39015bd5f34b5" providerId="LiveId" clId="{05F9226E-967D-4059-96F3-C5DFCD966969}" dt="2025-08-02T03:23:16.474" v="1074" actId="22"/>
        <pc:sldMkLst>
          <pc:docMk/>
          <pc:sldMk cId="2606947884" sldId="924"/>
        </pc:sldMkLst>
      </pc:sldChg>
      <pc:sldChg chg="addSp delSp new mod">
        <pc:chgData name="JT Wang" userId="eef39015bd5f34b5" providerId="LiveId" clId="{05F9226E-967D-4059-96F3-C5DFCD966969}" dt="2025-08-02T03:36:42.250" v="1092" actId="22"/>
        <pc:sldMkLst>
          <pc:docMk/>
          <pc:sldMk cId="234655246" sldId="925"/>
        </pc:sldMkLst>
      </pc:sldChg>
      <pc:sldChg chg="addSp delSp new mod">
        <pc:chgData name="JT Wang" userId="eef39015bd5f34b5" providerId="LiveId" clId="{05F9226E-967D-4059-96F3-C5DFCD966969}" dt="2025-08-02T03:38:30.852" v="1096" actId="22"/>
        <pc:sldMkLst>
          <pc:docMk/>
          <pc:sldMk cId="3260656294" sldId="926"/>
        </pc:sldMkLst>
      </pc:sldChg>
      <pc:sldChg chg="addSp delSp new mod">
        <pc:chgData name="JT Wang" userId="eef39015bd5f34b5" providerId="LiveId" clId="{05F9226E-967D-4059-96F3-C5DFCD966969}" dt="2025-08-02T03:39:26.970" v="1100" actId="22"/>
        <pc:sldMkLst>
          <pc:docMk/>
          <pc:sldMk cId="739930550" sldId="927"/>
        </pc:sldMkLst>
      </pc:sldChg>
      <pc:sldChg chg="addSp delSp modSp new mod">
        <pc:chgData name="JT Wang" userId="eef39015bd5f34b5" providerId="LiveId" clId="{05F9226E-967D-4059-96F3-C5DFCD966969}" dt="2025-08-02T08:34:36.729" v="1209" actId="1036"/>
        <pc:sldMkLst>
          <pc:docMk/>
          <pc:sldMk cId="421239562" sldId="928"/>
        </pc:sldMkLst>
      </pc:sldChg>
      <pc:sldChg chg="addSp delSp new mod">
        <pc:chgData name="JT Wang" userId="eef39015bd5f34b5" providerId="LiveId" clId="{05F9226E-967D-4059-96F3-C5DFCD966969}" dt="2025-08-02T08:51:26.072" v="1213" actId="22"/>
        <pc:sldMkLst>
          <pc:docMk/>
          <pc:sldMk cId="1410511972" sldId="929"/>
        </pc:sldMkLst>
      </pc:sldChg>
      <pc:sldChg chg="addSp delSp new mod">
        <pc:chgData name="JT Wang" userId="eef39015bd5f34b5" providerId="LiveId" clId="{05F9226E-967D-4059-96F3-C5DFCD966969}" dt="2025-08-02T03:55:55.416" v="1155" actId="22"/>
        <pc:sldMkLst>
          <pc:docMk/>
          <pc:sldMk cId="2322228219" sldId="930"/>
        </pc:sldMkLst>
      </pc:sldChg>
      <pc:sldChg chg="addSp modSp new mod">
        <pc:chgData name="JT Wang" userId="eef39015bd5f34b5" providerId="LiveId" clId="{05F9226E-967D-4059-96F3-C5DFCD966969}" dt="2025-08-02T07:10:09.479" v="1205" actId="1035"/>
        <pc:sldMkLst>
          <pc:docMk/>
          <pc:sldMk cId="2672945747" sldId="931"/>
        </pc:sldMkLst>
      </pc:sldChg>
      <pc:sldMasterChg chg="modSldLayout">
        <pc:chgData name="JT Wang" userId="eef39015bd5f34b5" providerId="LiveId" clId="{05F9226E-967D-4059-96F3-C5DFCD966969}" dt="2025-08-01T02:39:26.328" v="29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05F9226E-967D-4059-96F3-C5DFCD966969}" dt="2025-08-01T02:39:20.072" v="27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05F9226E-967D-4059-96F3-C5DFCD966969}" dt="2025-08-01T02:39:14.424" v="25" actId="20577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05F9226E-967D-4059-96F3-C5DFCD966969}" dt="2025-08-01T02:39:20.072" v="27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05F9226E-967D-4059-96F3-C5DFCD966969}" dt="2025-08-01T02:39:26.328" v="29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05F9226E-967D-4059-96F3-C5DFCD966969}" dt="2025-08-01T02:39:26.328" v="29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  <pc:docChgLst>
    <pc:chgData name="JT Wang" userId="eef39015bd5f34b5" providerId="LiveId" clId="{44251413-C654-4608-973B-F8A7B1826096}"/>
    <pc:docChg chg="undo custSel addSld delSld modSld sldOrd modMainMaster">
      <pc:chgData name="JT Wang" userId="eef39015bd5f34b5" providerId="LiveId" clId="{44251413-C654-4608-973B-F8A7B1826096}" dt="2025-07-19T08:50:04.747" v="182" actId="1035"/>
      <pc:docMkLst>
        <pc:docMk/>
      </pc:docMkLst>
      <pc:sldChg chg="modSp mod">
        <pc:chgData name="JT Wang" userId="eef39015bd5f34b5" providerId="LiveId" clId="{44251413-C654-4608-973B-F8A7B1826096}" dt="2025-07-18T06:57:21.592" v="90" actId="6549"/>
        <pc:sldMkLst>
          <pc:docMk/>
          <pc:sldMk cId="3574341807" sldId="286"/>
        </pc:sldMkLst>
        <pc:spChg chg="mod">
          <ac:chgData name="JT Wang" userId="eef39015bd5f34b5" providerId="LiveId" clId="{44251413-C654-4608-973B-F8A7B1826096}" dt="2025-07-18T06:57:21.592" v="90" actId="6549"/>
          <ac:spMkLst>
            <pc:docMk/>
            <pc:sldMk cId="3574341807" sldId="286"/>
            <ac:spMk id="7" creationId="{F3B22649-E7B5-077E-E610-C8AEF9C60290}"/>
          </ac:spMkLst>
        </pc:spChg>
      </pc:sldChg>
      <pc:sldChg chg="addSp delSp modSp mod">
        <pc:chgData name="JT Wang" userId="eef39015bd5f34b5" providerId="LiveId" clId="{44251413-C654-4608-973B-F8A7B1826096}" dt="2025-07-18T06:57:10.071" v="85" actId="20577"/>
        <pc:sldMkLst>
          <pc:docMk/>
          <pc:sldMk cId="2480538019" sldId="289"/>
        </pc:sldMkLst>
        <pc:spChg chg="mod">
          <ac:chgData name="JT Wang" userId="eef39015bd5f34b5" providerId="LiveId" clId="{44251413-C654-4608-973B-F8A7B1826096}" dt="2025-07-18T06:57:10.071" v="85" actId="20577"/>
          <ac:spMkLst>
            <pc:docMk/>
            <pc:sldMk cId="2480538019" sldId="289"/>
            <ac:spMk id="3" creationId="{36BCD28E-E157-3840-3405-ED30E346955B}"/>
          </ac:spMkLst>
        </pc:spChg>
        <pc:spChg chg="mod">
          <ac:chgData name="JT Wang" userId="eef39015bd5f34b5" providerId="LiveId" clId="{44251413-C654-4608-973B-F8A7B1826096}" dt="2025-07-18T06:56:23.582" v="78" actId="20577"/>
          <ac:spMkLst>
            <pc:docMk/>
            <pc:sldMk cId="2480538019" sldId="289"/>
            <ac:spMk id="5" creationId="{F817A1A5-DC7E-C144-059D-6D7CDE58FC18}"/>
          </ac:spMkLst>
        </pc:spChg>
      </pc:sldChg>
      <pc:sldChg chg="addSp delSp modSp mod">
        <pc:chgData name="JT Wang" userId="eef39015bd5f34b5" providerId="LiveId" clId="{44251413-C654-4608-973B-F8A7B1826096}" dt="2025-07-19T08:50:04.747" v="182" actId="1035"/>
        <pc:sldMkLst>
          <pc:docMk/>
          <pc:sldMk cId="3584940774" sldId="852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890003866" sldId="85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31807928" sldId="858"/>
        </pc:sldMkLst>
      </pc:sldChg>
      <pc:sldChg chg="addSp delSp mod">
        <pc:chgData name="JT Wang" userId="eef39015bd5f34b5" providerId="LiveId" clId="{44251413-C654-4608-973B-F8A7B1826096}" dt="2025-07-18T07:38:30.543" v="140" actId="22"/>
        <pc:sldMkLst>
          <pc:docMk/>
          <pc:sldMk cId="3910978446" sldId="865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36625098" sldId="86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119781847" sldId="868"/>
        </pc:sldMkLst>
      </pc:sldChg>
      <pc:sldChg chg="addSp delSp add del mod ord modClrScheme chgLayout">
        <pc:chgData name="JT Wang" userId="eef39015bd5f34b5" providerId="LiveId" clId="{44251413-C654-4608-973B-F8A7B1826096}" dt="2025-07-19T08:12:02.024" v="166" actId="700"/>
        <pc:sldMkLst>
          <pc:docMk/>
          <pc:sldMk cId="2133994996" sldId="883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049416920" sldId="884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14515544" sldId="885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46449907" sldId="886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89046558" sldId="887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787668181" sldId="888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373450593" sldId="889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1219748418" sldId="890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99209752" sldId="891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3716148983" sldId="892"/>
        </pc:sldMkLst>
      </pc:sldChg>
      <pc:sldChg chg="addSp delSp mod">
        <pc:chgData name="JT Wang" userId="eef39015bd5f34b5" providerId="LiveId" clId="{44251413-C654-4608-973B-F8A7B1826096}" dt="2025-07-18T07:34:48.864" v="139" actId="22"/>
        <pc:sldMkLst>
          <pc:docMk/>
          <pc:sldMk cId="4001103375" sldId="893"/>
        </pc:sldMkLst>
      </pc:sldChg>
      <pc:sldChg chg="addSp delSp mod">
        <pc:chgData name="JT Wang" userId="eef39015bd5f34b5" providerId="LiveId" clId="{44251413-C654-4608-973B-F8A7B1826096}" dt="2025-07-18T07:39:12.431" v="143" actId="22"/>
        <pc:sldMkLst>
          <pc:docMk/>
          <pc:sldMk cId="3434830654" sldId="894"/>
        </pc:sldMkLst>
      </pc:sldChg>
      <pc:sldChg chg="delSp del mod">
        <pc:chgData name="JT Wang" userId="eef39015bd5f34b5" providerId="LiveId" clId="{44251413-C654-4608-973B-F8A7B1826096}" dt="2025-07-18T07:39:22.019" v="144" actId="47"/>
        <pc:sldMkLst>
          <pc:docMk/>
          <pc:sldMk cId="2393169859" sldId="895"/>
        </pc:sldMkLst>
      </pc:sldChg>
      <pc:sldChg chg="addSp delSp modSp new del mod ord">
        <pc:chgData name="JT Wang" userId="eef39015bd5f34b5" providerId="LiveId" clId="{44251413-C654-4608-973B-F8A7B1826096}" dt="2025-07-18T07:29:53.118" v="131" actId="47"/>
        <pc:sldMkLst>
          <pc:docMk/>
          <pc:sldMk cId="3649208384" sldId="896"/>
        </pc:sldMkLst>
      </pc:sldChg>
      <pc:sldChg chg="addSp delSp new del mod">
        <pc:chgData name="JT Wang" userId="eef39015bd5f34b5" providerId="LiveId" clId="{44251413-C654-4608-973B-F8A7B1826096}" dt="2025-07-18T07:41:46.821" v="149" actId="47"/>
        <pc:sldMkLst>
          <pc:docMk/>
          <pc:sldMk cId="926120325" sldId="897"/>
        </pc:sldMkLst>
      </pc:sldChg>
      <pc:sldChg chg="addSp delSp modSp new mod ord modClrScheme chgLayout">
        <pc:chgData name="JT Wang" userId="eef39015bd5f34b5" providerId="LiveId" clId="{44251413-C654-4608-973B-F8A7B1826096}" dt="2025-07-19T08:12:07.433" v="167" actId="700"/>
        <pc:sldMkLst>
          <pc:docMk/>
          <pc:sldMk cId="2143540032" sldId="898"/>
        </pc:sldMkLst>
      </pc:sldChg>
      <pc:sldChg chg="new del ord">
        <pc:chgData name="JT Wang" userId="eef39015bd5f34b5" providerId="LiveId" clId="{44251413-C654-4608-973B-F8A7B1826096}" dt="2025-07-18T07:16:50.715" v="102" actId="47"/>
        <pc:sldMkLst>
          <pc:docMk/>
          <pc:sldMk cId="2883053600" sldId="899"/>
        </pc:sldMkLst>
      </pc:sldChg>
      <pc:sldChg chg="add ord">
        <pc:chgData name="JT Wang" userId="eef39015bd5f34b5" providerId="LiveId" clId="{44251413-C654-4608-973B-F8A7B1826096}" dt="2025-07-18T07:16:47.055" v="101"/>
        <pc:sldMkLst>
          <pc:docMk/>
          <pc:sldMk cId="1170397426" sldId="900"/>
        </pc:sldMkLst>
      </pc:sldChg>
      <pc:sldChg chg="addSp delSp modSp new mod">
        <pc:chgData name="JT Wang" userId="eef39015bd5f34b5" providerId="LiveId" clId="{44251413-C654-4608-973B-F8A7B1826096}" dt="2025-07-18T07:21:44.125" v="115" actId="1038"/>
        <pc:sldMkLst>
          <pc:docMk/>
          <pc:sldMk cId="3521621646" sldId="901"/>
        </pc:sldMkLst>
      </pc:sldChg>
      <pc:sldChg chg="add">
        <pc:chgData name="JT Wang" userId="eef39015bd5f34b5" providerId="LiveId" clId="{44251413-C654-4608-973B-F8A7B1826096}" dt="2025-07-18T07:18:42.063" v="105"/>
        <pc:sldMkLst>
          <pc:docMk/>
          <pc:sldMk cId="904546010" sldId="902"/>
        </pc:sldMkLst>
      </pc:sldChg>
      <pc:sldChg chg="addSp delSp new mod">
        <pc:chgData name="JT Wang" userId="eef39015bd5f34b5" providerId="LiveId" clId="{44251413-C654-4608-973B-F8A7B1826096}" dt="2025-07-18T07:26:29.930" v="119" actId="22"/>
        <pc:sldMkLst>
          <pc:docMk/>
          <pc:sldMk cId="1455510761" sldId="903"/>
        </pc:sldMkLst>
      </pc:sldChg>
      <pc:sldChg chg="addSp delSp new mod">
        <pc:chgData name="JT Wang" userId="eef39015bd5f34b5" providerId="LiveId" clId="{44251413-C654-4608-973B-F8A7B1826096}" dt="2025-07-19T08:39:22.409" v="178" actId="22"/>
        <pc:sldMkLst>
          <pc:docMk/>
          <pc:sldMk cId="3356226350" sldId="904"/>
        </pc:sldMkLst>
      </pc:sldChg>
      <pc:sldChg chg="addSp delSp new mod">
        <pc:chgData name="JT Wang" userId="eef39015bd5f34b5" providerId="LiveId" clId="{44251413-C654-4608-973B-F8A7B1826096}" dt="2025-07-18T07:41:43.332" v="148" actId="22"/>
        <pc:sldMkLst>
          <pc:docMk/>
          <pc:sldMk cId="3221910327" sldId="905"/>
        </pc:sldMkLst>
      </pc:sldChg>
      <pc:sldChg chg="addSp delSp modSp new mod modClrScheme chgLayout">
        <pc:chgData name="JT Wang" userId="eef39015bd5f34b5" providerId="LiveId" clId="{44251413-C654-4608-973B-F8A7B1826096}" dt="2025-07-19T08:12:41.144" v="172" actId="1035"/>
        <pc:sldMkLst>
          <pc:docMk/>
          <pc:sldMk cId="2801707139" sldId="906"/>
        </pc:sldMkLst>
      </pc:sldChg>
      <pc:sldMasterChg chg="modSldLayout">
        <pc:chgData name="JT Wang" userId="eef39015bd5f34b5" providerId="LiveId" clId="{44251413-C654-4608-973B-F8A7B1826096}" dt="2025-07-18T06:57:48.672" v="95" actId="20577"/>
        <pc:sldMasterMkLst>
          <pc:docMk/>
          <pc:sldMasterMk cId="3157724972" sldId="2147483648"/>
        </pc:sldMasterMkLst>
        <pc:sldLayoutChg chg="modSp mod">
          <pc:chgData name="JT Wang" userId="eef39015bd5f34b5" providerId="LiveId" clId="{44251413-C654-4608-973B-F8A7B1826096}" dt="2025-07-18T06:57:48.672" v="95" actId="20577"/>
          <pc:sldLayoutMkLst>
            <pc:docMk/>
            <pc:sldMasterMk cId="3157724972" sldId="2147483648"/>
            <pc:sldLayoutMk cId="3366496779" sldId="2147483650"/>
          </pc:sldLayoutMkLst>
          <pc:spChg chg="mod">
            <ac:chgData name="JT Wang" userId="eef39015bd5f34b5" providerId="LiveId" clId="{44251413-C654-4608-973B-F8A7B1826096}" dt="2025-07-18T06:57:37.303" v="91"/>
            <ac:spMkLst>
              <pc:docMk/>
              <pc:sldMasterMk cId="3157724972" sldId="2147483648"/>
              <pc:sldLayoutMk cId="3366496779" sldId="2147483650"/>
              <ac:spMk id="10" creationId="{6A84C5AE-A2CA-D934-073A-1B94092C4CE9}"/>
            </ac:spMkLst>
          </pc:spChg>
          <pc:spChg chg="mod">
            <ac:chgData name="JT Wang" userId="eef39015bd5f34b5" providerId="LiveId" clId="{44251413-C654-4608-973B-F8A7B1826096}" dt="2025-07-18T06:57:48.672" v="95" actId="20577"/>
            <ac:spMkLst>
              <pc:docMk/>
              <pc:sldMasterMk cId="3157724972" sldId="2147483648"/>
              <pc:sldLayoutMk cId="3366496779" sldId="2147483650"/>
              <ac:spMk id="19" creationId="{203F0EEE-138E-E54A-ED28-03131B455A04}"/>
            </ac:spMkLst>
          </pc:spChg>
        </pc:sldLayoutChg>
        <pc:sldLayoutChg chg="modSp mod">
          <pc:chgData name="JT Wang" userId="eef39015bd5f34b5" providerId="LiveId" clId="{44251413-C654-4608-973B-F8A7B1826096}" dt="2025-07-18T06:57:43.745" v="93" actId="20577"/>
          <pc:sldLayoutMkLst>
            <pc:docMk/>
            <pc:sldMasterMk cId="3157724972" sldId="2147483648"/>
            <pc:sldLayoutMk cId="2858441472" sldId="2147483663"/>
          </pc:sldLayoutMkLst>
          <pc:spChg chg="mod">
            <ac:chgData name="JT Wang" userId="eef39015bd5f34b5" providerId="LiveId" clId="{44251413-C654-4608-973B-F8A7B1826096}" dt="2025-07-18T06:57:43.745" v="93" actId="20577"/>
            <ac:spMkLst>
              <pc:docMk/>
              <pc:sldMasterMk cId="3157724972" sldId="2147483648"/>
              <pc:sldLayoutMk cId="2858441472" sldId="2147483663"/>
              <ac:spMk id="19" creationId="{203F0EEE-138E-E54A-ED28-03131B455A04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458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59F9D-4183-7392-6BC0-E7B57AB9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B7EB804-FBD7-A3EC-2F0E-6F0410BA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D4024A-9C6E-9E46-58F0-5D53D2C96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https://cbetaonline.dila.edu.tw/zh/Y0010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E8913B-32C3-2DA0-D6DF-A6A8E1A83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650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39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886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809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0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聲聞果位（下）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聲聞果位（下）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98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BA1F54F-BAB0-3F93-39F4-7A7711F5B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26" y="550910"/>
            <a:ext cx="9889548" cy="56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2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A3528C9-F527-ABBF-CCF3-FFBF3E36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939"/>
            <a:ext cx="12192000" cy="60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4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120A3C-A00F-3AB1-0984-26589635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9" y="495216"/>
            <a:ext cx="11449722" cy="59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1B8FC75-B840-FA8A-0956-063CC9788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859"/>
            <a:ext cx="12192000" cy="50022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2808156-2FE1-7D12-C1FF-3CF04675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318" y="2945944"/>
            <a:ext cx="2820746" cy="4477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02A49EE-81CF-FD58-5775-AF8EF8EB4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48" y="2366934"/>
            <a:ext cx="6725017" cy="4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5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C1BF584-0398-267A-5092-BABB5651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410"/>
            <a:ext cx="12192000" cy="480717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22B2485-C524-CCF1-B5A1-F56027B2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99" y="2395510"/>
            <a:ext cx="6581931" cy="39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51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F41E10A-9687-46FE-6990-9F7CB4A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057"/>
            <a:ext cx="12192000" cy="57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0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221E4A7-8729-4D64-ABF9-1417F2E8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399"/>
            <a:ext cx="12192000" cy="55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DAFF654-C9C0-971D-7479-1B0EF943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438"/>
            <a:ext cx="12192000" cy="51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141EE4-816A-176B-E081-ADB6E4FBE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783"/>
            <a:ext cx="12192000" cy="49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1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indent="152400">
              <a:lnSpc>
                <a:spcPts val="2000"/>
              </a:lnSpc>
              <a:spcBef>
                <a:spcPct val="20000"/>
              </a:spcBef>
              <a:buClr>
                <a:schemeClr val="tx2"/>
              </a:buClr>
              <a:buSzPct val="90000"/>
              <a:defRPr sz="4000"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聲聞果位（下）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3498721-A5E4-0F29-F450-DC442863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636"/>
            <a:ext cx="12192000" cy="56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9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6E2CA7F-7DEA-5661-CE70-6146A638C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726"/>
            <a:ext cx="12192000" cy="59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2D84-105A-9409-6F64-28B4DD1B4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448F37D3-A7A6-CAA1-0470-242D45C9BCC3}"/>
              </a:ext>
            </a:extLst>
          </p:cNvPr>
          <p:cNvGrpSpPr/>
          <p:nvPr/>
        </p:nvGrpSpPr>
        <p:grpSpPr>
          <a:xfrm>
            <a:off x="5429025" y="533332"/>
            <a:ext cx="3226775" cy="4058640"/>
            <a:chOff x="5429025" y="533332"/>
            <a:chExt cx="3226775" cy="405864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4F789C1-FE45-690E-220E-2AE66742DBEE}"/>
                </a:ext>
              </a:extLst>
            </p:cNvPr>
            <p:cNvSpPr txBox="1"/>
            <p:nvPr/>
          </p:nvSpPr>
          <p:spPr>
            <a:xfrm>
              <a:off x="6411470" y="53333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四加行</a:t>
              </a:r>
            </a:p>
          </p:txBody>
        </p:sp>
        <p:sp>
          <p:nvSpPr>
            <p:cNvPr id="89" name="右大括弧 88">
              <a:extLst>
                <a:ext uri="{FF2B5EF4-FFF2-40B4-BE49-F238E27FC236}">
                  <a16:creationId xmlns:a16="http://schemas.microsoft.com/office/drawing/2014/main" id="{770F9DC9-A602-31E6-D3D0-E9681DACEBCB}"/>
                </a:ext>
              </a:extLst>
            </p:cNvPr>
            <p:cNvSpPr/>
            <p:nvPr/>
          </p:nvSpPr>
          <p:spPr>
            <a:xfrm rot="16200000">
              <a:off x="6915148" y="-392799"/>
              <a:ext cx="254528" cy="3082568"/>
            </a:xfrm>
            <a:prstGeom prst="rightBrace">
              <a:avLst>
                <a:gd name="adj1" fmla="val 59990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BB073481-3768-74EE-9326-A8A1637F505F}"/>
                </a:ext>
              </a:extLst>
            </p:cNvPr>
            <p:cNvGrpSpPr/>
            <p:nvPr/>
          </p:nvGrpSpPr>
          <p:grpSpPr>
            <a:xfrm>
              <a:off x="5429025" y="1281189"/>
              <a:ext cx="3226775" cy="3310783"/>
              <a:chOff x="5429025" y="1281189"/>
              <a:chExt cx="3226775" cy="3310783"/>
            </a:xfrm>
          </p:grpSpPr>
          <p:grpSp>
            <p:nvGrpSpPr>
              <p:cNvPr id="107" name="群組 106">
                <a:extLst>
                  <a:ext uri="{FF2B5EF4-FFF2-40B4-BE49-F238E27FC236}">
                    <a16:creationId xmlns:a16="http://schemas.microsoft.com/office/drawing/2014/main" id="{4EEC821B-37B6-83BB-11E4-D767D8AE1676}"/>
                  </a:ext>
                </a:extLst>
              </p:cNvPr>
              <p:cNvGrpSpPr/>
              <p:nvPr/>
            </p:nvGrpSpPr>
            <p:grpSpPr>
              <a:xfrm>
                <a:off x="8040247" y="1281189"/>
                <a:ext cx="615553" cy="3310783"/>
                <a:chOff x="8040247" y="1196346"/>
                <a:chExt cx="615553" cy="3310783"/>
              </a:xfrm>
            </p:grpSpPr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5AB61EB-EF11-E8A1-4A50-F7CDDB26A4DD}"/>
                    </a:ext>
                  </a:extLst>
                </p:cNvPr>
                <p:cNvSpPr txBox="1"/>
                <p:nvPr/>
              </p:nvSpPr>
              <p:spPr>
                <a:xfrm>
                  <a:off x="8040247" y="3337577"/>
                  <a:ext cx="615553" cy="1169552"/>
                </a:xfrm>
                <a:prstGeom prst="rect">
                  <a:avLst/>
                </a:prstGeom>
                <a:noFill/>
              </p:spPr>
              <p:txBody>
                <a:bodyPr vert="eaVert" wrap="none" rtlCol="0" anchor="ctr" anchorCtr="1">
                  <a:spAutoFit/>
                </a:bodyPr>
                <a:lstStyle/>
                <a:p>
                  <a:pPr algn="ctr"/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四正勤</a:t>
                  </a:r>
                  <a:endPara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062DFD94-8C9D-7C6D-DAB7-071C743138D9}"/>
                    </a:ext>
                  </a:extLst>
                </p:cNvPr>
                <p:cNvSpPr txBox="1"/>
                <p:nvPr/>
              </p:nvSpPr>
              <p:spPr>
                <a:xfrm>
                  <a:off x="8076154" y="1196346"/>
                  <a:ext cx="54373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/>
                  </a:lvl1pPr>
                </a:lstStyle>
                <a:p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煖</a:t>
                  </a:r>
                  <a:endPara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位</a:t>
                  </a:r>
                </a:p>
              </p:txBody>
            </p:sp>
            <p:cxnSp>
              <p:nvCxnSpPr>
                <p:cNvPr id="34" name="直線單箭頭接點 33">
                  <a:extLst>
                    <a:ext uri="{FF2B5EF4-FFF2-40B4-BE49-F238E27FC236}">
                      <a16:creationId xmlns:a16="http://schemas.microsoft.com/office/drawing/2014/main" id="{5CFF020C-F266-BB2B-3311-76B715D76BFA}"/>
                    </a:ext>
                  </a:extLst>
                </p:cNvPr>
                <p:cNvCxnSpPr>
                  <a:stCxn id="31" idx="2"/>
                  <a:endCxn id="29" idx="0"/>
                </p:cNvCxnSpPr>
                <p:nvPr/>
              </p:nvCxnSpPr>
              <p:spPr>
                <a:xfrm>
                  <a:off x="8348024" y="2150453"/>
                  <a:ext cx="0" cy="11871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14275D5C-61C9-CA29-4D6B-6617C109A776}"/>
                  </a:ext>
                </a:extLst>
              </p:cNvPr>
              <p:cNvGrpSpPr/>
              <p:nvPr/>
            </p:nvGrpSpPr>
            <p:grpSpPr>
              <a:xfrm>
                <a:off x="7169839" y="1281189"/>
                <a:ext cx="615553" cy="3310783"/>
                <a:chOff x="7169839" y="1196346"/>
                <a:chExt cx="615553" cy="3310783"/>
              </a:xfrm>
            </p:grpSpPr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F5E9D888-1F7A-261E-77C7-C1460129A141}"/>
                    </a:ext>
                  </a:extLst>
                </p:cNvPr>
                <p:cNvSpPr txBox="1"/>
                <p:nvPr/>
              </p:nvSpPr>
              <p:spPr>
                <a:xfrm>
                  <a:off x="7169839" y="3337577"/>
                  <a:ext cx="615553" cy="1169552"/>
                </a:xfrm>
                <a:prstGeom prst="rect">
                  <a:avLst/>
                </a:prstGeom>
                <a:noFill/>
              </p:spPr>
              <p:txBody>
                <a:bodyPr vert="eaVert" wrap="none" rtlCol="0" anchor="ctr" anchorCtr="1">
                  <a:spAutoFit/>
                </a:bodyPr>
                <a:lstStyle/>
                <a:p>
                  <a:pPr algn="ctr"/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四神足</a:t>
                  </a:r>
                  <a:endPara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63256F8-81EC-BA41-7AAD-4AB52457F459}"/>
                    </a:ext>
                  </a:extLst>
                </p:cNvPr>
                <p:cNvSpPr txBox="1"/>
                <p:nvPr/>
              </p:nvSpPr>
              <p:spPr>
                <a:xfrm>
                  <a:off x="7205746" y="1196346"/>
                  <a:ext cx="54373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/>
                  </a:lvl1pPr>
                </a:lstStyle>
                <a:p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頂</a:t>
                  </a:r>
                  <a:br>
                    <a:rPr lang="en-US" altLang="zh-TW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</a:br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位</a:t>
                  </a:r>
                </a:p>
              </p:txBody>
            </p:sp>
            <p:cxnSp>
              <p:nvCxnSpPr>
                <p:cNvPr id="39" name="直線單箭頭接點 38">
                  <a:extLst>
                    <a:ext uri="{FF2B5EF4-FFF2-40B4-BE49-F238E27FC236}">
                      <a16:creationId xmlns:a16="http://schemas.microsoft.com/office/drawing/2014/main" id="{F88F9A11-C885-92F7-20D0-B86856F49548}"/>
                    </a:ext>
                  </a:extLst>
                </p:cNvPr>
                <p:cNvCxnSpPr>
                  <a:stCxn id="38" idx="2"/>
                  <a:endCxn id="37" idx="0"/>
                </p:cNvCxnSpPr>
                <p:nvPr/>
              </p:nvCxnSpPr>
              <p:spPr>
                <a:xfrm>
                  <a:off x="7477616" y="2150453"/>
                  <a:ext cx="0" cy="11871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944CD697-6D9F-E2AE-E143-6B47B47A0E85}"/>
                  </a:ext>
                </a:extLst>
              </p:cNvPr>
              <p:cNvGrpSpPr/>
              <p:nvPr/>
            </p:nvGrpSpPr>
            <p:grpSpPr>
              <a:xfrm>
                <a:off x="6299432" y="1281189"/>
                <a:ext cx="615553" cy="3285134"/>
                <a:chOff x="6299432" y="1196346"/>
                <a:chExt cx="615553" cy="3285134"/>
              </a:xfrm>
            </p:grpSpPr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F5FFD61F-2DB2-EEEE-829C-726EA28A525F}"/>
                    </a:ext>
                  </a:extLst>
                </p:cNvPr>
                <p:cNvSpPr txBox="1"/>
                <p:nvPr/>
              </p:nvSpPr>
              <p:spPr>
                <a:xfrm>
                  <a:off x="6299432" y="3671002"/>
                  <a:ext cx="615553" cy="810478"/>
                </a:xfrm>
                <a:prstGeom prst="rect">
                  <a:avLst/>
                </a:prstGeom>
                <a:noFill/>
              </p:spPr>
              <p:txBody>
                <a:bodyPr vert="eaVert" wrap="none" rtlCol="0" anchor="ctr" anchorCtr="1">
                  <a:spAutoFit/>
                </a:bodyPr>
                <a:lstStyle/>
                <a:p>
                  <a:pPr algn="ctr"/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五根</a:t>
                  </a:r>
                  <a:endPara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8328ED6A-7434-74D9-DF99-C3317A822C4D}"/>
                    </a:ext>
                  </a:extLst>
                </p:cNvPr>
                <p:cNvSpPr txBox="1"/>
                <p:nvPr/>
              </p:nvSpPr>
              <p:spPr>
                <a:xfrm>
                  <a:off x="6335339" y="1196346"/>
                  <a:ext cx="54373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/>
                  </a:lvl1pPr>
                </a:lstStyle>
                <a:p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忍</a:t>
                  </a:r>
                  <a:br>
                    <a:rPr lang="en-US" altLang="zh-TW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</a:br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位</a:t>
                  </a:r>
                </a:p>
              </p:txBody>
            </p:sp>
            <p:cxnSp>
              <p:nvCxnSpPr>
                <p:cNvPr id="43" name="直線單箭頭接點 42">
                  <a:extLst>
                    <a:ext uri="{FF2B5EF4-FFF2-40B4-BE49-F238E27FC236}">
                      <a16:creationId xmlns:a16="http://schemas.microsoft.com/office/drawing/2014/main" id="{EC4E3DEC-4ACF-4228-874D-42243AE0333D}"/>
                    </a:ext>
                  </a:extLst>
                </p:cNvPr>
                <p:cNvCxnSpPr>
                  <a:stCxn id="42" idx="2"/>
                  <a:endCxn id="41" idx="0"/>
                </p:cNvCxnSpPr>
                <p:nvPr/>
              </p:nvCxnSpPr>
              <p:spPr>
                <a:xfrm>
                  <a:off x="6607209" y="2150453"/>
                  <a:ext cx="0" cy="152054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群組 103">
                <a:extLst>
                  <a:ext uri="{FF2B5EF4-FFF2-40B4-BE49-F238E27FC236}">
                    <a16:creationId xmlns:a16="http://schemas.microsoft.com/office/drawing/2014/main" id="{87282D9C-8764-EB79-EA50-DF5855CDB125}"/>
                  </a:ext>
                </a:extLst>
              </p:cNvPr>
              <p:cNvGrpSpPr/>
              <p:nvPr/>
            </p:nvGrpSpPr>
            <p:grpSpPr>
              <a:xfrm>
                <a:off x="5429025" y="1281189"/>
                <a:ext cx="615553" cy="3285134"/>
                <a:chOff x="5429025" y="1196346"/>
                <a:chExt cx="615553" cy="3285134"/>
              </a:xfrm>
            </p:grpSpPr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5B8FD992-36EA-EEC1-809F-DD8FF793E5D3}"/>
                    </a:ext>
                  </a:extLst>
                </p:cNvPr>
                <p:cNvSpPr txBox="1"/>
                <p:nvPr/>
              </p:nvSpPr>
              <p:spPr>
                <a:xfrm>
                  <a:off x="5429025" y="3671002"/>
                  <a:ext cx="615553" cy="810478"/>
                </a:xfrm>
                <a:prstGeom prst="rect">
                  <a:avLst/>
                </a:prstGeom>
                <a:noFill/>
              </p:spPr>
              <p:txBody>
                <a:bodyPr vert="eaVert" wrap="none" rtlCol="0" anchor="ctr" anchorCtr="1">
                  <a:spAutoFit/>
                </a:bodyPr>
                <a:lstStyle/>
                <a:p>
                  <a:pPr algn="ctr"/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五力</a:t>
                  </a:r>
                  <a:endPara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4A70F142-6A83-BA5E-F4B5-BE3F5674948A}"/>
                    </a:ext>
                  </a:extLst>
                </p:cNvPr>
                <p:cNvSpPr txBox="1"/>
                <p:nvPr/>
              </p:nvSpPr>
              <p:spPr>
                <a:xfrm>
                  <a:off x="5464932" y="1196346"/>
                  <a:ext cx="543739" cy="1815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/>
                  </a:lvl1pPr>
                </a:lstStyle>
                <a:p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世</a:t>
                  </a:r>
                  <a:br>
                    <a:rPr lang="en-US" altLang="zh-TW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</a:br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第</a:t>
                  </a:r>
                  <a:br>
                    <a:rPr lang="en-US" altLang="zh-TW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</a:br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一</a:t>
                  </a:r>
                  <a:br>
                    <a:rPr lang="en-US" altLang="zh-TW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</a:br>
                  <a:r>
                    <a:rPr lang="zh-TW" altLang="en-US" sz="2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位</a:t>
                  </a:r>
                </a:p>
              </p:txBody>
            </p:sp>
            <p:cxnSp>
              <p:nvCxnSpPr>
                <p:cNvPr id="47" name="直線單箭頭接點 46">
                  <a:extLst>
                    <a:ext uri="{FF2B5EF4-FFF2-40B4-BE49-F238E27FC236}">
                      <a16:creationId xmlns:a16="http://schemas.microsoft.com/office/drawing/2014/main" id="{7276029C-E95E-000C-AEB3-938D400E33B2}"/>
                    </a:ext>
                  </a:extLst>
                </p:cNvPr>
                <p:cNvCxnSpPr>
                  <a:stCxn id="46" idx="2"/>
                  <a:endCxn id="45" idx="0"/>
                </p:cNvCxnSpPr>
                <p:nvPr/>
              </p:nvCxnSpPr>
              <p:spPr>
                <a:xfrm>
                  <a:off x="5736802" y="3012228"/>
                  <a:ext cx="0" cy="65877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56D59559-0A7C-B873-AF22-6B922AD5430A}"/>
              </a:ext>
            </a:extLst>
          </p:cNvPr>
          <p:cNvGrpSpPr/>
          <p:nvPr/>
        </p:nvGrpSpPr>
        <p:grpSpPr>
          <a:xfrm>
            <a:off x="1827199" y="533332"/>
            <a:ext cx="2508377" cy="5852948"/>
            <a:chOff x="1827199" y="1070663"/>
            <a:chExt cx="2508377" cy="5852948"/>
          </a:xfrm>
        </p:grpSpPr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3A382431-51D8-6117-B158-94F2DCB8B7E8}"/>
                </a:ext>
              </a:extLst>
            </p:cNvPr>
            <p:cNvGrpSpPr/>
            <p:nvPr/>
          </p:nvGrpSpPr>
          <p:grpSpPr>
            <a:xfrm>
              <a:off x="3720023" y="1070663"/>
              <a:ext cx="615553" cy="4416657"/>
              <a:chOff x="3720023" y="1070663"/>
              <a:chExt cx="615553" cy="4416657"/>
            </a:xfrm>
          </p:grpSpPr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B1BF08E-50DC-00C7-C7C3-05A02967AEF2}"/>
                  </a:ext>
                </a:extLst>
              </p:cNvPr>
              <p:cNvSpPr txBox="1"/>
              <p:nvPr/>
            </p:nvSpPr>
            <p:spPr>
              <a:xfrm>
                <a:off x="3720023" y="2762470"/>
                <a:ext cx="615553" cy="1169552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七覺支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D54F0F2-E166-DF82-CE67-DC547B5E84F9}"/>
                  </a:ext>
                </a:extLst>
              </p:cNvPr>
              <p:cNvSpPr txBox="1"/>
              <p:nvPr/>
            </p:nvSpPr>
            <p:spPr>
              <a:xfrm>
                <a:off x="3755930" y="1070663"/>
                <a:ext cx="54373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見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道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22E76BFE-EFE3-459E-2C7F-2ECF412D2F82}"/>
                  </a:ext>
                </a:extLst>
              </p:cNvPr>
              <p:cNvCxnSpPr>
                <a:stCxn id="50" idx="2"/>
                <a:endCxn id="49" idx="0"/>
              </p:cNvCxnSpPr>
              <p:nvPr/>
            </p:nvCxnSpPr>
            <p:spPr>
              <a:xfrm>
                <a:off x="4027800" y="2455658"/>
                <a:ext cx="0" cy="3068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7319E6BD-E4CA-ECAD-AFCF-3DBA264DE28C}"/>
                  </a:ext>
                </a:extLst>
              </p:cNvPr>
              <p:cNvSpPr txBox="1"/>
              <p:nvPr/>
            </p:nvSpPr>
            <p:spPr>
              <a:xfrm>
                <a:off x="3720023" y="4317768"/>
                <a:ext cx="615553" cy="1169552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預流向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3506F3A9-40D0-3566-111D-6E8915D3E588}"/>
                  </a:ext>
                </a:extLst>
              </p:cNvPr>
              <p:cNvCxnSpPr>
                <a:cxnSpLocks/>
                <a:stCxn id="49" idx="2"/>
                <a:endCxn id="76" idx="0"/>
              </p:cNvCxnSpPr>
              <p:nvPr/>
            </p:nvCxnSpPr>
            <p:spPr>
              <a:xfrm>
                <a:off x="4027800" y="3932022"/>
                <a:ext cx="0" cy="3857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643C4FEB-FF9E-76C2-4082-8FA33EE6DF2C}"/>
                </a:ext>
              </a:extLst>
            </p:cNvPr>
            <p:cNvGrpSpPr/>
            <p:nvPr/>
          </p:nvGrpSpPr>
          <p:grpSpPr>
            <a:xfrm>
              <a:off x="2773611" y="1070663"/>
              <a:ext cx="615553" cy="5852948"/>
              <a:chOff x="2773611" y="1070663"/>
              <a:chExt cx="615553" cy="5852948"/>
            </a:xfrm>
          </p:grpSpPr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E5E75D1E-3D56-EA97-79EB-AD361CCFE0CF}"/>
                  </a:ext>
                </a:extLst>
              </p:cNvPr>
              <p:cNvSpPr txBox="1"/>
              <p:nvPr/>
            </p:nvSpPr>
            <p:spPr>
              <a:xfrm>
                <a:off x="2773611" y="2762470"/>
                <a:ext cx="615553" cy="1169552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八正道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0575378-E975-1066-174D-82EE4AEDA7D9}"/>
                  </a:ext>
                </a:extLst>
              </p:cNvPr>
              <p:cNvSpPr txBox="1"/>
              <p:nvPr/>
            </p:nvSpPr>
            <p:spPr>
              <a:xfrm>
                <a:off x="2809518" y="1070663"/>
                <a:ext cx="54373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修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道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C5C5BC14-3551-5565-4C02-7C0AC656A8B4}"/>
                  </a:ext>
                </a:extLst>
              </p:cNvPr>
              <p:cNvCxnSpPr>
                <a:stCxn id="62" idx="2"/>
                <a:endCxn id="61" idx="0"/>
              </p:cNvCxnSpPr>
              <p:nvPr/>
            </p:nvCxnSpPr>
            <p:spPr>
              <a:xfrm>
                <a:off x="3081388" y="2455658"/>
                <a:ext cx="0" cy="3068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C15630A6-3D5C-1870-0584-80E28BB6E214}"/>
                  </a:ext>
                </a:extLst>
              </p:cNvPr>
              <p:cNvCxnSpPr>
                <a:cxnSpLocks/>
                <a:stCxn id="61" idx="2"/>
                <a:endCxn id="82" idx="0"/>
              </p:cNvCxnSpPr>
              <p:nvPr/>
            </p:nvCxnSpPr>
            <p:spPr>
              <a:xfrm>
                <a:off x="3081388" y="3932022"/>
                <a:ext cx="0" cy="3857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1455C4D2-1FF5-1952-5E65-16F6EA018855}"/>
                  </a:ext>
                </a:extLst>
              </p:cNvPr>
              <p:cNvSpPr txBox="1"/>
              <p:nvPr/>
            </p:nvSpPr>
            <p:spPr>
              <a:xfrm>
                <a:off x="2773611" y="4317768"/>
                <a:ext cx="615553" cy="2605843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預流  一來  不還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FDAB53BC-CEEB-D5AC-CD1E-54A7C66B397E}"/>
                </a:ext>
              </a:extLst>
            </p:cNvPr>
            <p:cNvGrpSpPr/>
            <p:nvPr/>
          </p:nvGrpSpPr>
          <p:grpSpPr>
            <a:xfrm>
              <a:off x="1827199" y="1070663"/>
              <a:ext cx="615553" cy="4416657"/>
              <a:chOff x="1827199" y="1070663"/>
              <a:chExt cx="615553" cy="4416657"/>
            </a:xfrm>
          </p:grpSpPr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74E65AE-0FC3-3D8C-40DD-FF1470020FE7}"/>
                  </a:ext>
                </a:extLst>
              </p:cNvPr>
              <p:cNvSpPr txBox="1"/>
              <p:nvPr/>
            </p:nvSpPr>
            <p:spPr>
              <a:xfrm>
                <a:off x="1827199" y="2762470"/>
                <a:ext cx="615553" cy="810478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無學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36CC3F91-771C-792B-9CB5-A3FE9CDA6631}"/>
                  </a:ext>
                </a:extLst>
              </p:cNvPr>
              <p:cNvSpPr txBox="1"/>
              <p:nvPr/>
            </p:nvSpPr>
            <p:spPr>
              <a:xfrm>
                <a:off x="1863106" y="1070663"/>
                <a:ext cx="54373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證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道</a:t>
                </a:r>
                <a:b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E53C7B7E-D44C-B6F6-60DA-D704A3BD08A8}"/>
                  </a:ext>
                </a:extLst>
              </p:cNvPr>
              <p:cNvCxnSpPr>
                <a:stCxn id="66" idx="2"/>
                <a:endCxn id="65" idx="0"/>
              </p:cNvCxnSpPr>
              <p:nvPr/>
            </p:nvCxnSpPr>
            <p:spPr>
              <a:xfrm>
                <a:off x="2134976" y="2455658"/>
                <a:ext cx="0" cy="30681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F69E3C48-76E4-3196-4050-EFF8866ED0B0}"/>
                  </a:ext>
                </a:extLst>
              </p:cNvPr>
              <p:cNvSpPr txBox="1"/>
              <p:nvPr/>
            </p:nvSpPr>
            <p:spPr>
              <a:xfrm>
                <a:off x="1827199" y="4317768"/>
                <a:ext cx="615553" cy="1169552"/>
              </a:xfrm>
              <a:prstGeom prst="rect">
                <a:avLst/>
              </a:prstGeom>
              <a:noFill/>
            </p:spPr>
            <p:txBody>
              <a:bodyPr vert="eaVert" wrap="none" rtlCol="0" anchor="ctr" anchorCtr="1">
                <a:spAutoFit/>
              </a:bodyPr>
              <a:lstStyle/>
              <a:p>
                <a:pPr algn="ctr"/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阿羅漢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AC41F970-D5D9-8E10-EDDB-48C4D6B7E9DE}"/>
                  </a:ext>
                </a:extLst>
              </p:cNvPr>
              <p:cNvCxnSpPr>
                <a:cxnSpLocks/>
                <a:stCxn id="65" idx="2"/>
                <a:endCxn id="85" idx="0"/>
              </p:cNvCxnSpPr>
              <p:nvPr/>
            </p:nvCxnSpPr>
            <p:spPr>
              <a:xfrm>
                <a:off x="2134976" y="3572948"/>
                <a:ext cx="0" cy="7448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61C23C69-FDE7-B185-121A-89F9DF0B1FEB}"/>
              </a:ext>
            </a:extLst>
          </p:cNvPr>
          <p:cNvGrpSpPr/>
          <p:nvPr/>
        </p:nvGrpSpPr>
        <p:grpSpPr>
          <a:xfrm>
            <a:off x="7296346" y="4623831"/>
            <a:ext cx="1222934" cy="695208"/>
            <a:chOff x="7296346" y="4623831"/>
            <a:chExt cx="1222934" cy="695208"/>
          </a:xfrm>
        </p:grpSpPr>
        <p:sp>
          <p:nvSpPr>
            <p:cNvPr id="110" name="右大括弧 109">
              <a:extLst>
                <a:ext uri="{FF2B5EF4-FFF2-40B4-BE49-F238E27FC236}">
                  <a16:creationId xmlns:a16="http://schemas.microsoft.com/office/drawing/2014/main" id="{BA604ABA-03C1-AC0E-18E6-49EA3ACC53CC}"/>
                </a:ext>
              </a:extLst>
            </p:cNvPr>
            <p:cNvSpPr/>
            <p:nvPr/>
          </p:nvSpPr>
          <p:spPr>
            <a:xfrm rot="5400000" flipV="1">
              <a:off x="7780549" y="4139628"/>
              <a:ext cx="254528" cy="1222934"/>
            </a:xfrm>
            <a:prstGeom prst="rightBrace">
              <a:avLst>
                <a:gd name="adj1" fmla="val 59990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0199738B-EA0F-02A0-3A5E-7BD4B6EE21B2}"/>
                </a:ext>
              </a:extLst>
            </p:cNvPr>
            <p:cNvSpPr txBox="1"/>
            <p:nvPr/>
          </p:nvSpPr>
          <p:spPr>
            <a:xfrm>
              <a:off x="7456408" y="479581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動善</a:t>
              </a: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E3A292DF-C3F4-8E52-B504-A7499CAA3A90}"/>
              </a:ext>
            </a:extLst>
          </p:cNvPr>
          <p:cNvGrpSpPr/>
          <p:nvPr/>
        </p:nvGrpSpPr>
        <p:grpSpPr>
          <a:xfrm>
            <a:off x="5643416" y="4597122"/>
            <a:ext cx="1261884" cy="695208"/>
            <a:chOff x="7376377" y="4623831"/>
            <a:chExt cx="1261884" cy="695208"/>
          </a:xfrm>
        </p:grpSpPr>
        <p:sp>
          <p:nvSpPr>
            <p:cNvPr id="114" name="右大括弧 113">
              <a:extLst>
                <a:ext uri="{FF2B5EF4-FFF2-40B4-BE49-F238E27FC236}">
                  <a16:creationId xmlns:a16="http://schemas.microsoft.com/office/drawing/2014/main" id="{B77F5D61-4570-F529-EB59-0B1720795C2E}"/>
                </a:ext>
              </a:extLst>
            </p:cNvPr>
            <p:cNvSpPr/>
            <p:nvPr/>
          </p:nvSpPr>
          <p:spPr>
            <a:xfrm rot="5400000" flipV="1">
              <a:off x="7880055" y="4139628"/>
              <a:ext cx="254528" cy="1222934"/>
            </a:xfrm>
            <a:prstGeom prst="rightBrace">
              <a:avLst>
                <a:gd name="adj1" fmla="val 59990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6DABF858-8C4C-EFEA-F5CD-95D73E1CDDF3}"/>
                </a:ext>
              </a:extLst>
            </p:cNvPr>
            <p:cNvSpPr txBox="1"/>
            <p:nvPr/>
          </p:nvSpPr>
          <p:spPr>
            <a:xfrm>
              <a:off x="7376377" y="4795819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不動善</a:t>
              </a:r>
            </a:p>
          </p:txBody>
        </p: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13C421D5-81D1-A77F-E777-4BA636D0BB3C}"/>
              </a:ext>
            </a:extLst>
          </p:cNvPr>
          <p:cNvGrpSpPr/>
          <p:nvPr/>
        </p:nvGrpSpPr>
        <p:grpSpPr>
          <a:xfrm>
            <a:off x="9721854" y="533332"/>
            <a:ext cx="615553" cy="5864373"/>
            <a:chOff x="9721854" y="533332"/>
            <a:chExt cx="615553" cy="5864373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625C872-0D5D-7CFF-4F31-36194A3D0458}"/>
                </a:ext>
              </a:extLst>
            </p:cNvPr>
            <p:cNvSpPr txBox="1"/>
            <p:nvPr/>
          </p:nvSpPr>
          <p:spPr>
            <a:xfrm>
              <a:off x="9721854" y="1875339"/>
              <a:ext cx="615553" cy="1169552"/>
            </a:xfrm>
            <a:prstGeom prst="rect">
              <a:avLst/>
            </a:prstGeom>
            <a:noFill/>
          </p:spPr>
          <p:txBody>
            <a:bodyPr vert="eaVert" wrap="none" rtlCol="0" anchor="ctr" anchorCtr="1">
              <a:spAutoFit/>
            </a:bodyPr>
            <a:lstStyle/>
            <a:p>
              <a:pPr algn="ctr"/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四念處</a:t>
              </a:r>
              <a:endPara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989B5CC-766B-79B5-8D6F-5472308B45FF}"/>
                </a:ext>
              </a:extLst>
            </p:cNvPr>
            <p:cNvSpPr txBox="1"/>
            <p:nvPr/>
          </p:nvSpPr>
          <p:spPr>
            <a:xfrm>
              <a:off x="9757761" y="533332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</a:t>
              </a:r>
              <a:endPara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</a:t>
              </a: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423F169E-0FC9-E221-48E6-0841B25394E9}"/>
                </a:ext>
              </a:extLst>
            </p:cNvPr>
            <p:cNvCxnSpPr>
              <a:stCxn id="8" idx="2"/>
              <a:endCxn id="6" idx="0"/>
            </p:cNvCxnSpPr>
            <p:nvPr/>
          </p:nvCxnSpPr>
          <p:spPr>
            <a:xfrm>
              <a:off x="10029631" y="1487439"/>
              <a:ext cx="0" cy="3879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F08BE33D-24A6-E150-D54A-14673CB9B83D}"/>
                </a:ext>
              </a:extLst>
            </p:cNvPr>
            <p:cNvSpPr txBox="1"/>
            <p:nvPr/>
          </p:nvSpPr>
          <p:spPr>
            <a:xfrm>
              <a:off x="9721854" y="3432791"/>
              <a:ext cx="615553" cy="2964914"/>
            </a:xfrm>
            <a:prstGeom prst="rect">
              <a:avLst/>
            </a:prstGeom>
            <a:noFill/>
          </p:spPr>
          <p:txBody>
            <a:bodyPr vert="eaVert" wrap="none" rtlCol="0" anchor="ctr" anchorCtr="1">
              <a:spAutoFit/>
            </a:bodyPr>
            <a:lstStyle/>
            <a:p>
              <a:pPr algn="ctr"/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四諦十二行相法門</a:t>
              </a:r>
              <a:endPara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6F0F3B9C-2FF0-1EA4-FF29-84B085E42A58}"/>
                </a:ext>
              </a:extLst>
            </p:cNvPr>
            <p:cNvCxnSpPr>
              <a:cxnSpLocks/>
              <a:stCxn id="6" idx="2"/>
              <a:endCxn id="116" idx="0"/>
            </p:cNvCxnSpPr>
            <p:nvPr/>
          </p:nvCxnSpPr>
          <p:spPr>
            <a:xfrm>
              <a:off x="10029631" y="3044891"/>
              <a:ext cx="0" cy="3879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4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95B84A2-3C55-DE73-6AC9-797AD300D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171"/>
            <a:ext cx="12192000" cy="57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C05FE9C-C6E8-9B33-72F9-D95D573B5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9" y="466330"/>
            <a:ext cx="11919476" cy="59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4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1E09B9F-2E2E-952F-6EB4-9BFBEC52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193"/>
            <a:ext cx="12192000" cy="5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45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B49875D-74FD-7ECE-F1A4-F15B09E8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665"/>
            <a:ext cx="12192000" cy="55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3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68514</TotalTime>
  <Words>187</Words>
  <Application>Microsoft Office PowerPoint</Application>
  <PresentationFormat>寬螢幕</PresentationFormat>
  <Paragraphs>51</Paragraphs>
  <Slides>19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microsoft yahei</vt:lpstr>
      <vt:lpstr>華康文徵明體 Std W4</vt:lpstr>
      <vt:lpstr>華康宗楷體 Std W7</vt:lpstr>
      <vt:lpstr>華康魏碑體</vt:lpstr>
      <vt:lpstr>微軟正黑體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1944</cp:revision>
  <dcterms:created xsi:type="dcterms:W3CDTF">2023-08-17T10:12:34Z</dcterms:created>
  <dcterms:modified xsi:type="dcterms:W3CDTF">2025-08-07T07:42:27Z</dcterms:modified>
</cp:coreProperties>
</file>